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6" r:id="rId10"/>
    <p:sldId id="267" r:id="rId11"/>
    <p:sldId id="264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86403-8632-466B-89F2-74C3DBDD1F0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1A1DFDFA-21B4-4049-9709-4F7E756F3BAB}">
      <dgm:prSet phldrT="[Tekst]"/>
      <dgm:spPr/>
      <dgm:t>
        <a:bodyPr/>
        <a:lstStyle/>
        <a:p>
          <a:r>
            <a:rPr lang="nl-BE" dirty="0" err="1"/>
            <a:t>Proto</a:t>
          </a:r>
          <a:r>
            <a:rPr lang="nl-BE" dirty="0"/>
            <a:t>-Jesaja</a:t>
          </a:r>
          <a:br>
            <a:rPr lang="nl-BE" dirty="0"/>
          </a:br>
          <a:r>
            <a:rPr lang="nl-BE" dirty="0"/>
            <a:t>(Js1-39,</a:t>
          </a:r>
          <a:br>
            <a:rPr lang="nl-BE" dirty="0"/>
          </a:br>
          <a:r>
            <a:rPr lang="nl-BE" dirty="0"/>
            <a:t>740–690vC)</a:t>
          </a:r>
        </a:p>
      </dgm:t>
    </dgm:pt>
    <dgm:pt modelId="{9DCD4509-534D-4FF0-A7DD-DD6E03ACD9D0}" type="parTrans" cxnId="{90D3960C-0A16-4DB9-B1DC-E0A2D4A9CFAC}">
      <dgm:prSet/>
      <dgm:spPr/>
      <dgm:t>
        <a:bodyPr/>
        <a:lstStyle/>
        <a:p>
          <a:endParaRPr lang="nl-BE"/>
        </a:p>
      </dgm:t>
    </dgm:pt>
    <dgm:pt modelId="{9789B4F2-C0DE-42FC-84D1-A69DB91A6D33}" type="sibTrans" cxnId="{90D3960C-0A16-4DB9-B1DC-E0A2D4A9CFAC}">
      <dgm:prSet/>
      <dgm:spPr/>
      <dgm:t>
        <a:bodyPr/>
        <a:lstStyle/>
        <a:p>
          <a:endParaRPr lang="nl-BE"/>
        </a:p>
      </dgm:t>
    </dgm:pt>
    <dgm:pt modelId="{3E773A25-20ED-4C14-9FEE-8BCBA87B4500}">
      <dgm:prSet phldrT="[Tekst]"/>
      <dgm:spPr/>
      <dgm:t>
        <a:bodyPr/>
        <a:lstStyle/>
        <a:p>
          <a:r>
            <a:rPr lang="nl-BE" dirty="0" err="1"/>
            <a:t>Deutero</a:t>
          </a:r>
          <a:r>
            <a:rPr lang="nl-BE" dirty="0"/>
            <a:t>-Jesaja</a:t>
          </a:r>
          <a:br>
            <a:rPr lang="nl-BE" dirty="0"/>
          </a:br>
          <a:r>
            <a:rPr lang="nl-BE" dirty="0"/>
            <a:t>(Js40-55,</a:t>
          </a:r>
          <a:br>
            <a:rPr lang="nl-BE" dirty="0"/>
          </a:br>
          <a:r>
            <a:rPr lang="nl-BE" dirty="0"/>
            <a:t>kort na 587vC)</a:t>
          </a:r>
        </a:p>
      </dgm:t>
    </dgm:pt>
    <dgm:pt modelId="{47835A7A-A0F5-4683-9E30-BA9B844EE9BB}" type="parTrans" cxnId="{86D08195-4EC8-4252-A9F1-DED01FB91036}">
      <dgm:prSet/>
      <dgm:spPr/>
      <dgm:t>
        <a:bodyPr/>
        <a:lstStyle/>
        <a:p>
          <a:endParaRPr lang="nl-BE"/>
        </a:p>
      </dgm:t>
    </dgm:pt>
    <dgm:pt modelId="{411A86FB-35A2-40E1-89EC-6CE347356EA6}" type="sibTrans" cxnId="{86D08195-4EC8-4252-A9F1-DED01FB91036}">
      <dgm:prSet/>
      <dgm:spPr/>
      <dgm:t>
        <a:bodyPr/>
        <a:lstStyle/>
        <a:p>
          <a:endParaRPr lang="nl-BE"/>
        </a:p>
      </dgm:t>
    </dgm:pt>
    <dgm:pt modelId="{857A9313-8B54-4EA4-9928-2A0F9E9077D6}">
      <dgm:prSet phldrT="[Tekst]"/>
      <dgm:spPr/>
      <dgm:t>
        <a:bodyPr/>
        <a:lstStyle/>
        <a:p>
          <a:r>
            <a:rPr lang="nl-BE" dirty="0" err="1"/>
            <a:t>Trito</a:t>
          </a:r>
          <a:r>
            <a:rPr lang="nl-BE" dirty="0"/>
            <a:t>-Jesaja</a:t>
          </a:r>
          <a:br>
            <a:rPr lang="nl-BE" dirty="0"/>
          </a:br>
          <a:r>
            <a:rPr lang="nl-BE" dirty="0"/>
            <a:t>(Js56-66,</a:t>
          </a:r>
          <a:br>
            <a:rPr lang="nl-BE" dirty="0"/>
          </a:br>
          <a:r>
            <a:rPr lang="nl-BE" dirty="0"/>
            <a:t>lang na 587vC)</a:t>
          </a:r>
        </a:p>
      </dgm:t>
    </dgm:pt>
    <dgm:pt modelId="{3A5DF05C-1E9A-4D8B-B8CA-A5DFCE8538B5}" type="parTrans" cxnId="{B4A6DD52-519D-4D79-A5A8-032D2D8F04C4}">
      <dgm:prSet/>
      <dgm:spPr/>
      <dgm:t>
        <a:bodyPr/>
        <a:lstStyle/>
        <a:p>
          <a:endParaRPr lang="nl-BE"/>
        </a:p>
      </dgm:t>
    </dgm:pt>
    <dgm:pt modelId="{37B1FFD0-1FB9-4857-9771-DCCC32E238D5}" type="sibTrans" cxnId="{B4A6DD52-519D-4D79-A5A8-032D2D8F04C4}">
      <dgm:prSet/>
      <dgm:spPr/>
      <dgm:t>
        <a:bodyPr/>
        <a:lstStyle/>
        <a:p>
          <a:endParaRPr lang="nl-BE"/>
        </a:p>
      </dgm:t>
    </dgm:pt>
    <dgm:pt modelId="{177E3CAD-ED77-4F06-9DCE-E83834445F7A}" type="pres">
      <dgm:prSet presAssocID="{ECD86403-8632-466B-89F2-74C3DBDD1F08}" presName="Name0" presStyleCnt="0">
        <dgm:presLayoutVars>
          <dgm:dir/>
          <dgm:resizeHandles val="exact"/>
        </dgm:presLayoutVars>
      </dgm:prSet>
      <dgm:spPr/>
    </dgm:pt>
    <dgm:pt modelId="{DF4762CF-E2F9-4C54-94CC-05CE138FAE80}" type="pres">
      <dgm:prSet presAssocID="{1A1DFDFA-21B4-4049-9709-4F7E756F3BAB}" presName="node" presStyleLbl="node1" presStyleIdx="0" presStyleCnt="3">
        <dgm:presLayoutVars>
          <dgm:bulletEnabled val="1"/>
        </dgm:presLayoutVars>
      </dgm:prSet>
      <dgm:spPr/>
    </dgm:pt>
    <dgm:pt modelId="{4FA427EB-CE95-49A6-8ADE-E6593756DE07}" type="pres">
      <dgm:prSet presAssocID="{9789B4F2-C0DE-42FC-84D1-A69DB91A6D33}" presName="sibTrans" presStyleLbl="sibTrans2D1" presStyleIdx="0" presStyleCnt="2"/>
      <dgm:spPr/>
    </dgm:pt>
    <dgm:pt modelId="{04059D41-1C93-46CC-A4F4-9DF91CB1AACD}" type="pres">
      <dgm:prSet presAssocID="{9789B4F2-C0DE-42FC-84D1-A69DB91A6D33}" presName="connectorText" presStyleLbl="sibTrans2D1" presStyleIdx="0" presStyleCnt="2"/>
      <dgm:spPr/>
    </dgm:pt>
    <dgm:pt modelId="{E7C4814A-098E-44B3-B06E-52A455ECF6A2}" type="pres">
      <dgm:prSet presAssocID="{3E773A25-20ED-4C14-9FEE-8BCBA87B4500}" presName="node" presStyleLbl="node1" presStyleIdx="1" presStyleCnt="3">
        <dgm:presLayoutVars>
          <dgm:bulletEnabled val="1"/>
        </dgm:presLayoutVars>
      </dgm:prSet>
      <dgm:spPr/>
    </dgm:pt>
    <dgm:pt modelId="{42F3AD49-5A0A-4BF7-9B7A-E2540D450583}" type="pres">
      <dgm:prSet presAssocID="{411A86FB-35A2-40E1-89EC-6CE347356EA6}" presName="sibTrans" presStyleLbl="sibTrans2D1" presStyleIdx="1" presStyleCnt="2"/>
      <dgm:spPr/>
    </dgm:pt>
    <dgm:pt modelId="{96751B00-B044-4F1B-875D-29F6CC38FE37}" type="pres">
      <dgm:prSet presAssocID="{411A86FB-35A2-40E1-89EC-6CE347356EA6}" presName="connectorText" presStyleLbl="sibTrans2D1" presStyleIdx="1" presStyleCnt="2"/>
      <dgm:spPr/>
    </dgm:pt>
    <dgm:pt modelId="{80C8815D-3FCB-468C-9B54-AC855ABC900F}" type="pres">
      <dgm:prSet presAssocID="{857A9313-8B54-4EA4-9928-2A0F9E9077D6}" presName="node" presStyleLbl="node1" presStyleIdx="2" presStyleCnt="3">
        <dgm:presLayoutVars>
          <dgm:bulletEnabled val="1"/>
        </dgm:presLayoutVars>
      </dgm:prSet>
      <dgm:spPr/>
    </dgm:pt>
  </dgm:ptLst>
  <dgm:cxnLst>
    <dgm:cxn modelId="{7E1F3B01-A59D-4237-9B8B-CC85DC167EE6}" type="presOf" srcId="{411A86FB-35A2-40E1-89EC-6CE347356EA6}" destId="{42F3AD49-5A0A-4BF7-9B7A-E2540D450583}" srcOrd="0" destOrd="0" presId="urn:microsoft.com/office/officeart/2005/8/layout/process1"/>
    <dgm:cxn modelId="{90D3960C-0A16-4DB9-B1DC-E0A2D4A9CFAC}" srcId="{ECD86403-8632-466B-89F2-74C3DBDD1F08}" destId="{1A1DFDFA-21B4-4049-9709-4F7E756F3BAB}" srcOrd="0" destOrd="0" parTransId="{9DCD4509-534D-4FF0-A7DD-DD6E03ACD9D0}" sibTransId="{9789B4F2-C0DE-42FC-84D1-A69DB91A6D33}"/>
    <dgm:cxn modelId="{D040C030-D1A5-4BA6-8B5E-FCAAEC8AA87F}" type="presOf" srcId="{411A86FB-35A2-40E1-89EC-6CE347356EA6}" destId="{96751B00-B044-4F1B-875D-29F6CC38FE37}" srcOrd="1" destOrd="0" presId="urn:microsoft.com/office/officeart/2005/8/layout/process1"/>
    <dgm:cxn modelId="{B4A6DD52-519D-4D79-A5A8-032D2D8F04C4}" srcId="{ECD86403-8632-466B-89F2-74C3DBDD1F08}" destId="{857A9313-8B54-4EA4-9928-2A0F9E9077D6}" srcOrd="2" destOrd="0" parTransId="{3A5DF05C-1E9A-4D8B-B8CA-A5DFCE8538B5}" sibTransId="{37B1FFD0-1FB9-4857-9771-DCCC32E238D5}"/>
    <dgm:cxn modelId="{86D08195-4EC8-4252-A9F1-DED01FB91036}" srcId="{ECD86403-8632-466B-89F2-74C3DBDD1F08}" destId="{3E773A25-20ED-4C14-9FEE-8BCBA87B4500}" srcOrd="1" destOrd="0" parTransId="{47835A7A-A0F5-4683-9E30-BA9B844EE9BB}" sibTransId="{411A86FB-35A2-40E1-89EC-6CE347356EA6}"/>
    <dgm:cxn modelId="{3FA0F197-EE1D-4E64-8400-4A4ED0343DCE}" type="presOf" srcId="{9789B4F2-C0DE-42FC-84D1-A69DB91A6D33}" destId="{04059D41-1C93-46CC-A4F4-9DF91CB1AACD}" srcOrd="1" destOrd="0" presId="urn:microsoft.com/office/officeart/2005/8/layout/process1"/>
    <dgm:cxn modelId="{D2493BB5-0C20-4B87-BB2B-510576E65F59}" type="presOf" srcId="{857A9313-8B54-4EA4-9928-2A0F9E9077D6}" destId="{80C8815D-3FCB-468C-9B54-AC855ABC900F}" srcOrd="0" destOrd="0" presId="urn:microsoft.com/office/officeart/2005/8/layout/process1"/>
    <dgm:cxn modelId="{C665E4C0-0040-4EC1-BFB3-F42F0400317C}" type="presOf" srcId="{ECD86403-8632-466B-89F2-74C3DBDD1F08}" destId="{177E3CAD-ED77-4F06-9DCE-E83834445F7A}" srcOrd="0" destOrd="0" presId="urn:microsoft.com/office/officeart/2005/8/layout/process1"/>
    <dgm:cxn modelId="{27345BC1-05FD-418E-AF8E-F868CC7B5758}" type="presOf" srcId="{9789B4F2-C0DE-42FC-84D1-A69DB91A6D33}" destId="{4FA427EB-CE95-49A6-8ADE-E6593756DE07}" srcOrd="0" destOrd="0" presId="urn:microsoft.com/office/officeart/2005/8/layout/process1"/>
    <dgm:cxn modelId="{73DCEAC2-2A6A-4A50-8652-6B1AC4A975B1}" type="presOf" srcId="{3E773A25-20ED-4C14-9FEE-8BCBA87B4500}" destId="{E7C4814A-098E-44B3-B06E-52A455ECF6A2}" srcOrd="0" destOrd="0" presId="urn:microsoft.com/office/officeart/2005/8/layout/process1"/>
    <dgm:cxn modelId="{F3328FF2-6489-42F8-8F2E-E69E8D845FA1}" type="presOf" srcId="{1A1DFDFA-21B4-4049-9709-4F7E756F3BAB}" destId="{DF4762CF-E2F9-4C54-94CC-05CE138FAE80}" srcOrd="0" destOrd="0" presId="urn:microsoft.com/office/officeart/2005/8/layout/process1"/>
    <dgm:cxn modelId="{A4BF2FC1-0DCC-48CD-A433-E5CAC8B275B8}" type="presParOf" srcId="{177E3CAD-ED77-4F06-9DCE-E83834445F7A}" destId="{DF4762CF-E2F9-4C54-94CC-05CE138FAE80}" srcOrd="0" destOrd="0" presId="urn:microsoft.com/office/officeart/2005/8/layout/process1"/>
    <dgm:cxn modelId="{E3DF4506-F14A-4177-B6B1-66E1A5028B7D}" type="presParOf" srcId="{177E3CAD-ED77-4F06-9DCE-E83834445F7A}" destId="{4FA427EB-CE95-49A6-8ADE-E6593756DE07}" srcOrd="1" destOrd="0" presId="urn:microsoft.com/office/officeart/2005/8/layout/process1"/>
    <dgm:cxn modelId="{D636C162-8D78-4172-BCAE-FBFF28F9F4EF}" type="presParOf" srcId="{4FA427EB-CE95-49A6-8ADE-E6593756DE07}" destId="{04059D41-1C93-46CC-A4F4-9DF91CB1AACD}" srcOrd="0" destOrd="0" presId="urn:microsoft.com/office/officeart/2005/8/layout/process1"/>
    <dgm:cxn modelId="{1809FF30-259F-463A-B24B-42D1BDB8A289}" type="presParOf" srcId="{177E3CAD-ED77-4F06-9DCE-E83834445F7A}" destId="{E7C4814A-098E-44B3-B06E-52A455ECF6A2}" srcOrd="2" destOrd="0" presId="urn:microsoft.com/office/officeart/2005/8/layout/process1"/>
    <dgm:cxn modelId="{5A17789C-9D9A-4B48-B578-633D4CB178D0}" type="presParOf" srcId="{177E3CAD-ED77-4F06-9DCE-E83834445F7A}" destId="{42F3AD49-5A0A-4BF7-9B7A-E2540D450583}" srcOrd="3" destOrd="0" presId="urn:microsoft.com/office/officeart/2005/8/layout/process1"/>
    <dgm:cxn modelId="{87487689-13B3-4B89-9C12-06EBA7F159FA}" type="presParOf" srcId="{42F3AD49-5A0A-4BF7-9B7A-E2540D450583}" destId="{96751B00-B044-4F1B-875D-29F6CC38FE37}" srcOrd="0" destOrd="0" presId="urn:microsoft.com/office/officeart/2005/8/layout/process1"/>
    <dgm:cxn modelId="{9BBA4718-DD30-4979-BE48-CF2201E302D2}" type="presParOf" srcId="{177E3CAD-ED77-4F06-9DCE-E83834445F7A}" destId="{80C8815D-3FCB-468C-9B54-AC855ABC90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arrow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CB4CAFFD-8226-4B22-8029-367E7253E139}">
      <dgm:prSet phldrT="[Tekst]"/>
      <dgm:spPr/>
      <dgm:t>
        <a:bodyPr/>
        <a:lstStyle/>
        <a:p>
          <a:r>
            <a:rPr lang="nl-BE" dirty="0"/>
            <a:t>Vloek</a:t>
          </a:r>
          <a:br>
            <a:rPr lang="nl-BE" dirty="0"/>
          </a:br>
          <a:r>
            <a:rPr lang="nl-BE" dirty="0"/>
            <a:t>(Js1-39)</a:t>
          </a:r>
        </a:p>
      </dgm:t>
    </dgm:pt>
    <dgm:pt modelId="{1B98FB51-943F-4599-99BF-EEB048FCFC69}" type="parTrans" cxnId="{E9E478A0-E3C4-445F-A141-3CB2DC2E8577}">
      <dgm:prSet/>
      <dgm:spPr/>
      <dgm:t>
        <a:bodyPr/>
        <a:lstStyle/>
        <a:p>
          <a:endParaRPr lang="nl-BE"/>
        </a:p>
      </dgm:t>
    </dgm:pt>
    <dgm:pt modelId="{F55299C1-BE58-4964-874F-757B3B2F0110}" type="sibTrans" cxnId="{E9E478A0-E3C4-445F-A141-3CB2DC2E8577}">
      <dgm:prSet/>
      <dgm:spPr/>
      <dgm:t>
        <a:bodyPr/>
        <a:lstStyle/>
        <a:p>
          <a:endParaRPr lang="nl-BE"/>
        </a:p>
      </dgm:t>
    </dgm:pt>
    <dgm:pt modelId="{4C86FCA2-DFE1-4671-8966-84D86C8FFA1E}">
      <dgm:prSet phldrT="[Tekst]"/>
      <dgm:spPr/>
      <dgm:t>
        <a:bodyPr/>
        <a:lstStyle/>
        <a:p>
          <a:r>
            <a:rPr lang="nl-BE" dirty="0"/>
            <a:t>Zegen</a:t>
          </a:r>
          <a:br>
            <a:rPr lang="nl-BE" dirty="0"/>
          </a:br>
          <a:r>
            <a:rPr lang="nl-BE" dirty="0"/>
            <a:t>(Js40-66)</a:t>
          </a:r>
        </a:p>
      </dgm:t>
    </dgm:pt>
    <dgm:pt modelId="{2A1054DB-EC39-4EEE-85DB-FE1594B14EC6}" type="parTrans" cxnId="{60B403FC-0E47-42DF-B773-19B2CA73DB52}">
      <dgm:prSet/>
      <dgm:spPr/>
      <dgm:t>
        <a:bodyPr/>
        <a:lstStyle/>
        <a:p>
          <a:endParaRPr lang="nl-BE"/>
        </a:p>
      </dgm:t>
    </dgm:pt>
    <dgm:pt modelId="{1DB2FD04-1051-436A-A771-B0C1E0B5ABDB}" type="sibTrans" cxnId="{60B403FC-0E47-42DF-B773-19B2CA73DB52}">
      <dgm:prSet/>
      <dgm:spPr/>
      <dgm:t>
        <a:bodyPr/>
        <a:lstStyle/>
        <a:p>
          <a:endParaRPr lang="nl-BE"/>
        </a:p>
      </dgm:t>
    </dgm:pt>
    <dgm:pt modelId="{E6E6005B-1FEE-414E-BBCD-5B0564666A81}" type="pres">
      <dgm:prSet presAssocID="{B78878B9-4687-486B-8E62-DF0F4B1BD0BF}" presName="compositeShape" presStyleCnt="0">
        <dgm:presLayoutVars>
          <dgm:chMax val="2"/>
          <dgm:dir/>
          <dgm:resizeHandles val="exact"/>
        </dgm:presLayoutVars>
      </dgm:prSet>
      <dgm:spPr/>
    </dgm:pt>
    <dgm:pt modelId="{1566C30B-31C6-493C-8533-710E95D0E68F}" type="pres">
      <dgm:prSet presAssocID="{B78878B9-4687-486B-8E62-DF0F4B1BD0BF}" presName="divider" presStyleLbl="fgShp" presStyleIdx="0" presStyleCnt="1"/>
      <dgm:spPr/>
    </dgm:pt>
    <dgm:pt modelId="{8D5F201F-D9E4-48E2-81C8-BA2C516F5566}" type="pres">
      <dgm:prSet presAssocID="{CB4CAFFD-8226-4B22-8029-367E7253E139}" presName="downArrow" presStyleLbl="node1" presStyleIdx="0" presStyleCnt="2"/>
      <dgm:spPr>
        <a:solidFill>
          <a:schemeClr val="accent3"/>
        </a:solidFill>
      </dgm:spPr>
    </dgm:pt>
    <dgm:pt modelId="{871CE478-13BB-4A0B-84C9-817CBE1C0406}" type="pres">
      <dgm:prSet presAssocID="{CB4CAFFD-8226-4B22-8029-367E7253E139}" presName="downArrowText" presStyleLbl="revTx" presStyleIdx="0" presStyleCnt="2">
        <dgm:presLayoutVars>
          <dgm:bulletEnabled val="1"/>
        </dgm:presLayoutVars>
      </dgm:prSet>
      <dgm:spPr/>
    </dgm:pt>
    <dgm:pt modelId="{207AFC30-7581-48CA-8ECE-B7C9D9EA8137}" type="pres">
      <dgm:prSet presAssocID="{4C86FCA2-DFE1-4671-8966-84D86C8FFA1E}" presName="upArrow" presStyleLbl="node1" presStyleIdx="1" presStyleCnt="2"/>
      <dgm:spPr>
        <a:solidFill>
          <a:schemeClr val="accent2"/>
        </a:solidFill>
      </dgm:spPr>
    </dgm:pt>
    <dgm:pt modelId="{63A13279-D9AE-4194-8383-5F5C3271BD46}" type="pres">
      <dgm:prSet presAssocID="{4C86FCA2-DFE1-4671-8966-84D86C8FFA1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1C4BB52D-A74E-47D1-B371-614AEEF0CCD4}" type="presOf" srcId="{CB4CAFFD-8226-4B22-8029-367E7253E139}" destId="{871CE478-13BB-4A0B-84C9-817CBE1C0406}" srcOrd="0" destOrd="0" presId="urn:microsoft.com/office/officeart/2005/8/layout/arrow3"/>
    <dgm:cxn modelId="{EBB1D043-D2D7-4B23-B0DA-D96237229D25}" type="presOf" srcId="{B78878B9-4687-486B-8E62-DF0F4B1BD0BF}" destId="{E6E6005B-1FEE-414E-BBCD-5B0564666A81}" srcOrd="0" destOrd="0" presId="urn:microsoft.com/office/officeart/2005/8/layout/arrow3"/>
    <dgm:cxn modelId="{E9E478A0-E3C4-445F-A141-3CB2DC2E8577}" srcId="{B78878B9-4687-486B-8E62-DF0F4B1BD0BF}" destId="{CB4CAFFD-8226-4B22-8029-367E7253E139}" srcOrd="0" destOrd="0" parTransId="{1B98FB51-943F-4599-99BF-EEB048FCFC69}" sibTransId="{F55299C1-BE58-4964-874F-757B3B2F0110}"/>
    <dgm:cxn modelId="{A10AA8B2-89C0-4161-9405-8856EF30B1EE}" type="presOf" srcId="{4C86FCA2-DFE1-4671-8966-84D86C8FFA1E}" destId="{63A13279-D9AE-4194-8383-5F5C3271BD46}" srcOrd="0" destOrd="0" presId="urn:microsoft.com/office/officeart/2005/8/layout/arrow3"/>
    <dgm:cxn modelId="{60B403FC-0E47-42DF-B773-19B2CA73DB52}" srcId="{B78878B9-4687-486B-8E62-DF0F4B1BD0BF}" destId="{4C86FCA2-DFE1-4671-8966-84D86C8FFA1E}" srcOrd="1" destOrd="0" parTransId="{2A1054DB-EC39-4EEE-85DB-FE1594B14EC6}" sibTransId="{1DB2FD04-1051-436A-A771-B0C1E0B5ABDB}"/>
    <dgm:cxn modelId="{9B5C7067-D58B-4B4D-BE4F-F8649EDAB49C}" type="presParOf" srcId="{E6E6005B-1FEE-414E-BBCD-5B0564666A81}" destId="{1566C30B-31C6-493C-8533-710E95D0E68F}" srcOrd="0" destOrd="0" presId="urn:microsoft.com/office/officeart/2005/8/layout/arrow3"/>
    <dgm:cxn modelId="{C85C277C-03D1-4AC5-B6DF-8221F8C0131F}" type="presParOf" srcId="{E6E6005B-1FEE-414E-BBCD-5B0564666A81}" destId="{8D5F201F-D9E4-48E2-81C8-BA2C516F5566}" srcOrd="1" destOrd="0" presId="urn:microsoft.com/office/officeart/2005/8/layout/arrow3"/>
    <dgm:cxn modelId="{D70D79ED-1BBF-4650-87E7-5CA6813CE291}" type="presParOf" srcId="{E6E6005B-1FEE-414E-BBCD-5B0564666A81}" destId="{871CE478-13BB-4A0B-84C9-817CBE1C0406}" srcOrd="2" destOrd="0" presId="urn:microsoft.com/office/officeart/2005/8/layout/arrow3"/>
    <dgm:cxn modelId="{D123DA13-4C70-4068-807B-64FFE27F276B}" type="presParOf" srcId="{E6E6005B-1FEE-414E-BBCD-5B0564666A81}" destId="{207AFC30-7581-48CA-8ECE-B7C9D9EA8137}" srcOrd="3" destOrd="0" presId="urn:microsoft.com/office/officeart/2005/8/layout/arrow3"/>
    <dgm:cxn modelId="{13D223F7-26F6-40A4-B90C-AB70A6D2A66F}" type="presParOf" srcId="{E6E6005B-1FEE-414E-BBCD-5B0564666A81}" destId="{63A13279-D9AE-4194-8383-5F5C3271BD4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CB4CAFFD-8226-4B22-8029-367E7253E139}">
      <dgm:prSet phldrT="[Tekst]"/>
      <dgm:spPr/>
      <dgm:t>
        <a:bodyPr/>
        <a:lstStyle/>
        <a:p>
          <a:r>
            <a:rPr lang="nl-BE" dirty="0"/>
            <a:t>Oordeel over Israël (Js1-12)</a:t>
          </a:r>
        </a:p>
      </dgm:t>
    </dgm:pt>
    <dgm:pt modelId="{1B98FB51-943F-4599-99BF-EEB048FCFC69}" type="parTrans" cxnId="{E9E478A0-E3C4-445F-A141-3CB2DC2E8577}">
      <dgm:prSet/>
      <dgm:spPr/>
      <dgm:t>
        <a:bodyPr/>
        <a:lstStyle/>
        <a:p>
          <a:endParaRPr lang="nl-BE"/>
        </a:p>
      </dgm:t>
    </dgm:pt>
    <dgm:pt modelId="{F55299C1-BE58-4964-874F-757B3B2F0110}" type="sibTrans" cxnId="{E9E478A0-E3C4-445F-A141-3CB2DC2E8577}">
      <dgm:prSet/>
      <dgm:spPr/>
      <dgm:t>
        <a:bodyPr/>
        <a:lstStyle/>
        <a:p>
          <a:endParaRPr lang="nl-BE"/>
        </a:p>
      </dgm:t>
    </dgm:pt>
    <dgm:pt modelId="{3C3313EB-2D1A-43B5-994D-F00C596BAC1B}">
      <dgm:prSet phldrT="[Tekst]"/>
      <dgm:spPr/>
      <dgm:t>
        <a:bodyPr/>
        <a:lstStyle/>
        <a:p>
          <a:r>
            <a:rPr lang="nl-BE" dirty="0"/>
            <a:t>Tien lasten over volken (Js13-23)</a:t>
          </a:r>
        </a:p>
      </dgm:t>
    </dgm:pt>
    <dgm:pt modelId="{0CB46CE8-E44B-4252-90CC-4F5B1C9D781A}" type="parTrans" cxnId="{CF6146A8-AB07-4814-BBAB-1FA0BBBA267E}">
      <dgm:prSet/>
      <dgm:spPr/>
      <dgm:t>
        <a:bodyPr/>
        <a:lstStyle/>
        <a:p>
          <a:endParaRPr lang="nl-BE"/>
        </a:p>
      </dgm:t>
    </dgm:pt>
    <dgm:pt modelId="{FD43C764-1D8D-4E2B-A542-8FDE400E0EE3}" type="sibTrans" cxnId="{CF6146A8-AB07-4814-BBAB-1FA0BBBA267E}">
      <dgm:prSet/>
      <dgm:spPr/>
      <dgm:t>
        <a:bodyPr/>
        <a:lstStyle/>
        <a:p>
          <a:endParaRPr lang="nl-BE"/>
        </a:p>
      </dgm:t>
    </dgm:pt>
    <dgm:pt modelId="{383D0A0A-A120-4681-BF10-00E159BB8C05}">
      <dgm:prSet phldrT="[Tekst]"/>
      <dgm:spPr/>
      <dgm:t>
        <a:bodyPr/>
        <a:lstStyle/>
        <a:p>
          <a:r>
            <a:rPr lang="nl-BE" dirty="0"/>
            <a:t>Kleine Apocalyps (Js24-27)</a:t>
          </a:r>
        </a:p>
      </dgm:t>
    </dgm:pt>
    <dgm:pt modelId="{3D527BE5-AEAF-4D5A-AF6D-F79F1D888B1A}" type="parTrans" cxnId="{99A4B605-4D53-4F10-9C15-E84D80034E45}">
      <dgm:prSet/>
      <dgm:spPr/>
      <dgm:t>
        <a:bodyPr/>
        <a:lstStyle/>
        <a:p>
          <a:endParaRPr lang="nl-BE"/>
        </a:p>
      </dgm:t>
    </dgm:pt>
    <dgm:pt modelId="{42BCA603-937E-4EA1-ACA3-23A50435B0F8}" type="sibTrans" cxnId="{99A4B605-4D53-4F10-9C15-E84D80034E45}">
      <dgm:prSet/>
      <dgm:spPr/>
      <dgm:t>
        <a:bodyPr/>
        <a:lstStyle/>
        <a:p>
          <a:endParaRPr lang="nl-BE"/>
        </a:p>
      </dgm:t>
    </dgm:pt>
    <dgm:pt modelId="{F4C653B4-A932-4787-A120-A5751853600A}">
      <dgm:prSet phldrT="[Tekst]"/>
      <dgm:spPr/>
      <dgm:t>
        <a:bodyPr/>
        <a:lstStyle/>
        <a:p>
          <a:r>
            <a:rPr lang="nl-BE" dirty="0"/>
            <a:t>6x ‘wee’</a:t>
          </a:r>
          <a:br>
            <a:rPr lang="nl-BE" dirty="0"/>
          </a:br>
          <a:r>
            <a:rPr lang="nl-BE" dirty="0"/>
            <a:t>(Js28-33)</a:t>
          </a:r>
        </a:p>
      </dgm:t>
    </dgm:pt>
    <dgm:pt modelId="{475A254D-BBF5-4C8D-9BAA-77E334A24CC7}" type="parTrans" cxnId="{FB28D926-D402-4538-A9B0-CEDA9A26F80C}">
      <dgm:prSet/>
      <dgm:spPr/>
      <dgm:t>
        <a:bodyPr/>
        <a:lstStyle/>
        <a:p>
          <a:endParaRPr lang="nl-BE"/>
        </a:p>
      </dgm:t>
    </dgm:pt>
    <dgm:pt modelId="{B16862FA-1907-491D-B87C-D76609900FDA}" type="sibTrans" cxnId="{FB28D926-D402-4538-A9B0-CEDA9A26F80C}">
      <dgm:prSet/>
      <dgm:spPr/>
      <dgm:t>
        <a:bodyPr/>
        <a:lstStyle/>
        <a:p>
          <a:endParaRPr lang="nl-BE"/>
        </a:p>
      </dgm:t>
    </dgm:pt>
    <dgm:pt modelId="{A228603D-6C94-4887-8403-76291BCD989E}">
      <dgm:prSet phldrT="[Tekst]"/>
      <dgm:spPr/>
      <dgm:t>
        <a:bodyPr/>
        <a:lstStyle/>
        <a:p>
          <a:r>
            <a:rPr lang="nl-BE" dirty="0"/>
            <a:t>Vrederijk (Js34-35)</a:t>
          </a:r>
        </a:p>
      </dgm:t>
    </dgm:pt>
    <dgm:pt modelId="{C86D06AC-79DF-4BD8-8D1B-3341596CABF0}" type="parTrans" cxnId="{8B17E7BB-3451-4EBD-9F91-2DE33DC6162F}">
      <dgm:prSet/>
      <dgm:spPr/>
      <dgm:t>
        <a:bodyPr/>
        <a:lstStyle/>
        <a:p>
          <a:endParaRPr lang="nl-BE"/>
        </a:p>
      </dgm:t>
    </dgm:pt>
    <dgm:pt modelId="{6561F28C-4F28-4EA8-9C46-26306EDE0590}" type="sibTrans" cxnId="{8B17E7BB-3451-4EBD-9F91-2DE33DC6162F}">
      <dgm:prSet/>
      <dgm:spPr/>
      <dgm:t>
        <a:bodyPr/>
        <a:lstStyle/>
        <a:p>
          <a:endParaRPr lang="nl-BE"/>
        </a:p>
      </dgm:t>
    </dgm:pt>
    <dgm:pt modelId="{F980D19E-810F-4080-8770-529E9474B470}">
      <dgm:prSet phldrT="[Tekst]"/>
      <dgm:spPr/>
      <dgm:t>
        <a:bodyPr/>
        <a:lstStyle/>
        <a:p>
          <a:r>
            <a:rPr lang="nl-BE"/>
            <a:t>Historiek:</a:t>
          </a:r>
          <a:br>
            <a:rPr lang="nl-BE"/>
          </a:br>
          <a:r>
            <a:rPr lang="nl-BE"/>
            <a:t>Assur </a:t>
          </a:r>
          <a:r>
            <a:rPr lang="nl-BE" dirty="0"/>
            <a:t>en Babel</a:t>
          </a:r>
          <a:br>
            <a:rPr lang="nl-BE" dirty="0"/>
          </a:br>
          <a:r>
            <a:rPr lang="nl-BE" dirty="0"/>
            <a:t>(Js36-39)</a:t>
          </a:r>
        </a:p>
      </dgm:t>
    </dgm:pt>
    <dgm:pt modelId="{2C94DF01-0177-40E6-B126-3F196D5EC1E5}" type="parTrans" cxnId="{CC96984D-3DC4-4D3B-B83A-98EE53E7865C}">
      <dgm:prSet/>
      <dgm:spPr/>
      <dgm:t>
        <a:bodyPr/>
        <a:lstStyle/>
        <a:p>
          <a:endParaRPr lang="nl-BE"/>
        </a:p>
      </dgm:t>
    </dgm:pt>
    <dgm:pt modelId="{204B0751-4842-4F3B-8E5B-049E45672BB3}" type="sibTrans" cxnId="{CC96984D-3DC4-4D3B-B83A-98EE53E7865C}">
      <dgm:prSet/>
      <dgm:spPr/>
      <dgm:t>
        <a:bodyPr/>
        <a:lstStyle/>
        <a:p>
          <a:endParaRPr lang="nl-BE"/>
        </a:p>
      </dgm:t>
    </dgm:pt>
    <dgm:pt modelId="{5C2E98DF-C0FC-4803-A408-1BC10A338C85}">
      <dgm:prSet phldrT="[Tekst]"/>
      <dgm:spPr/>
      <dgm:t>
        <a:bodyPr/>
        <a:lstStyle/>
        <a:p>
          <a:r>
            <a:rPr lang="nl-BE" cap="small" baseline="0" dirty="0" err="1"/>
            <a:t>jhwh</a:t>
          </a:r>
          <a:r>
            <a:rPr lang="nl-BE" dirty="0"/>
            <a:t> is bevrijder (Js40-48)</a:t>
          </a:r>
        </a:p>
      </dgm:t>
    </dgm:pt>
    <dgm:pt modelId="{C8E0E45A-5D1B-48BE-B323-54B083650512}" type="parTrans" cxnId="{CE92ACAA-D3BB-4439-A856-D2A2FA6847FE}">
      <dgm:prSet/>
      <dgm:spPr/>
      <dgm:t>
        <a:bodyPr/>
        <a:lstStyle/>
        <a:p>
          <a:endParaRPr lang="nl-BE"/>
        </a:p>
      </dgm:t>
    </dgm:pt>
    <dgm:pt modelId="{32F0C0F9-AE6F-424A-ACEA-318DCE39E7BC}" type="sibTrans" cxnId="{CE92ACAA-D3BB-4439-A856-D2A2FA6847FE}">
      <dgm:prSet/>
      <dgm:spPr/>
      <dgm:t>
        <a:bodyPr/>
        <a:lstStyle/>
        <a:p>
          <a:endParaRPr lang="nl-BE"/>
        </a:p>
      </dgm:t>
    </dgm:pt>
    <dgm:pt modelId="{3BB18681-C6EB-4EF5-916D-D6963B8737E8}">
      <dgm:prSet phldrT="[Tekst]"/>
      <dgm:spPr/>
      <dgm:t>
        <a:bodyPr/>
        <a:lstStyle/>
        <a:p>
          <a:r>
            <a:rPr lang="nl-BE" dirty="0"/>
            <a:t>De knecht verlost (Js49-57)</a:t>
          </a:r>
        </a:p>
      </dgm:t>
    </dgm:pt>
    <dgm:pt modelId="{B9BA7D44-55E2-40B3-AC20-B95DCFE83D90}" type="parTrans" cxnId="{1F16EC5D-D528-4608-8F87-221745E07CC5}">
      <dgm:prSet/>
      <dgm:spPr/>
      <dgm:t>
        <a:bodyPr/>
        <a:lstStyle/>
        <a:p>
          <a:endParaRPr lang="nl-BE"/>
        </a:p>
      </dgm:t>
    </dgm:pt>
    <dgm:pt modelId="{4C40CBDB-0C80-4735-AABC-2285F8846CA9}" type="sibTrans" cxnId="{1F16EC5D-D528-4608-8F87-221745E07CC5}">
      <dgm:prSet/>
      <dgm:spPr/>
      <dgm:t>
        <a:bodyPr/>
        <a:lstStyle/>
        <a:p>
          <a:endParaRPr lang="nl-BE"/>
        </a:p>
      </dgm:t>
    </dgm:pt>
    <dgm:pt modelId="{1E3D06BB-2812-4AD1-AFDD-366284D1A863}">
      <dgm:prSet phldrT="[Tekst]"/>
      <dgm:spPr/>
      <dgm:t>
        <a:bodyPr/>
        <a:lstStyle/>
        <a:p>
          <a:r>
            <a:rPr lang="nl-BE" dirty="0"/>
            <a:t>Heerlijkheid van Israël (Js58-66)</a:t>
          </a:r>
        </a:p>
      </dgm:t>
    </dgm:pt>
    <dgm:pt modelId="{5DC6E32D-3D7A-410B-9F5B-BCE1DFB29C44}" type="parTrans" cxnId="{117A6AC0-7FCB-4FBD-B813-C05C3F96649C}">
      <dgm:prSet/>
      <dgm:spPr/>
      <dgm:t>
        <a:bodyPr/>
        <a:lstStyle/>
        <a:p>
          <a:endParaRPr lang="nl-BE"/>
        </a:p>
      </dgm:t>
    </dgm:pt>
    <dgm:pt modelId="{30F6EA05-73CE-4962-ABC3-855C1C3E12F2}" type="sibTrans" cxnId="{117A6AC0-7FCB-4FBD-B813-C05C3F96649C}">
      <dgm:prSet/>
      <dgm:spPr/>
      <dgm:t>
        <a:bodyPr/>
        <a:lstStyle/>
        <a:p>
          <a:endParaRPr lang="nl-BE"/>
        </a:p>
      </dgm:t>
    </dgm:pt>
    <dgm:pt modelId="{358B158D-CA3A-4236-91E0-3B60BE8087CB}">
      <dgm:prSet phldrT="[Tekst]"/>
      <dgm:spPr/>
      <dgm:t>
        <a:bodyPr/>
        <a:lstStyle/>
        <a:p>
          <a:r>
            <a:rPr lang="nl-BE" dirty="0"/>
            <a:t>A</a:t>
          </a:r>
          <a:br>
            <a:rPr lang="nl-BE" dirty="0"/>
          </a:br>
          <a:r>
            <a:rPr lang="nl-BE" dirty="0"/>
            <a:t>Israëls ontrouw (1)</a:t>
          </a:r>
        </a:p>
      </dgm:t>
    </dgm:pt>
    <dgm:pt modelId="{C43ECCDF-15DB-40A1-A462-765F1D23E309}" type="parTrans" cxnId="{911F0E8B-029E-4E93-A037-E9D0FD217331}">
      <dgm:prSet/>
      <dgm:spPr/>
      <dgm:t>
        <a:bodyPr/>
        <a:lstStyle/>
        <a:p>
          <a:endParaRPr lang="nl-BE"/>
        </a:p>
      </dgm:t>
    </dgm:pt>
    <dgm:pt modelId="{D74699EE-0C2A-4C2A-849C-1CE2BE3CBA52}" type="sibTrans" cxnId="{911F0E8B-029E-4E93-A037-E9D0FD217331}">
      <dgm:prSet/>
      <dgm:spPr/>
      <dgm:t>
        <a:bodyPr/>
        <a:lstStyle/>
        <a:p>
          <a:endParaRPr lang="nl-BE"/>
        </a:p>
      </dgm:t>
    </dgm:pt>
    <dgm:pt modelId="{C9C5422A-665B-4C7A-976F-43BDAA2401F3}">
      <dgm:prSet phldrT="[Tekst]"/>
      <dgm:spPr/>
      <dgm:t>
        <a:bodyPr/>
        <a:lstStyle/>
        <a:p>
          <a:r>
            <a:rPr lang="nl-BE"/>
            <a:t>B</a:t>
          </a:r>
          <a:br>
            <a:rPr lang="nl-BE"/>
          </a:br>
          <a:r>
            <a:rPr lang="nl-BE"/>
            <a:t>Visioen </a:t>
          </a:r>
          <a:r>
            <a:rPr lang="nl-BE" dirty="0"/>
            <a:t>herstel Jeruzalem (2-4)</a:t>
          </a:r>
        </a:p>
      </dgm:t>
    </dgm:pt>
    <dgm:pt modelId="{CE126087-3417-4B2A-B948-27D67B3A7FE1}" type="parTrans" cxnId="{34B109B6-33F6-4508-9CA3-3FA83A40F12D}">
      <dgm:prSet/>
      <dgm:spPr/>
      <dgm:t>
        <a:bodyPr/>
        <a:lstStyle/>
        <a:p>
          <a:endParaRPr lang="nl-BE"/>
        </a:p>
      </dgm:t>
    </dgm:pt>
    <dgm:pt modelId="{3A232672-2783-4EC1-8F9E-94806FF638CF}" type="sibTrans" cxnId="{34B109B6-33F6-4508-9CA3-3FA83A40F12D}">
      <dgm:prSet/>
      <dgm:spPr/>
      <dgm:t>
        <a:bodyPr/>
        <a:lstStyle/>
        <a:p>
          <a:endParaRPr lang="nl-BE"/>
        </a:p>
      </dgm:t>
    </dgm:pt>
    <dgm:pt modelId="{2A2B99D8-E628-47BE-BA5D-EB0BB8A33ACA}">
      <dgm:prSet phldrT="[Tekst]"/>
      <dgm:spPr/>
      <dgm:t>
        <a:bodyPr/>
        <a:lstStyle/>
        <a:p>
          <a:r>
            <a:rPr lang="nl-BE"/>
            <a:t>C</a:t>
          </a:r>
          <a:br>
            <a:rPr lang="nl-BE"/>
          </a:br>
          <a:r>
            <a:rPr lang="nl-BE"/>
            <a:t>Zesvoudig </a:t>
          </a:r>
          <a:r>
            <a:rPr lang="nl-BE" dirty="0"/>
            <a:t>‘wee’ (5)</a:t>
          </a:r>
        </a:p>
      </dgm:t>
    </dgm:pt>
    <dgm:pt modelId="{BB32E78E-45FD-4314-BB7C-7AE90A928B80}" type="parTrans" cxnId="{1DEBC326-3D93-485F-B3FA-5FDE46871C37}">
      <dgm:prSet/>
      <dgm:spPr/>
      <dgm:t>
        <a:bodyPr/>
        <a:lstStyle/>
        <a:p>
          <a:endParaRPr lang="nl-BE"/>
        </a:p>
      </dgm:t>
    </dgm:pt>
    <dgm:pt modelId="{71E58874-338F-4211-9296-6FCE93FD20D2}" type="sibTrans" cxnId="{1DEBC326-3D93-485F-B3FA-5FDE46871C37}">
      <dgm:prSet/>
      <dgm:spPr/>
      <dgm:t>
        <a:bodyPr/>
        <a:lstStyle/>
        <a:p>
          <a:endParaRPr lang="nl-BE"/>
        </a:p>
      </dgm:t>
    </dgm:pt>
    <dgm:pt modelId="{3D20840F-576D-408E-80FC-1C5F5C96E271}">
      <dgm:prSet phldrT="[Tekst]"/>
      <dgm:spPr/>
      <dgm:t>
        <a:bodyPr/>
        <a:lstStyle/>
        <a:p>
          <a:r>
            <a:rPr lang="nl-BE"/>
            <a:t>X</a:t>
          </a:r>
          <a:br>
            <a:rPr lang="nl-BE"/>
          </a:br>
          <a:r>
            <a:rPr lang="nl-BE"/>
            <a:t>Roeping </a:t>
          </a:r>
          <a:r>
            <a:rPr lang="nl-BE" dirty="0"/>
            <a:t>van Jesaja (6)</a:t>
          </a:r>
        </a:p>
      </dgm:t>
    </dgm:pt>
    <dgm:pt modelId="{A468ACD3-0B14-4797-B234-F8481B6A5C36}" type="parTrans" cxnId="{382E8225-9460-4DCF-9C62-7A93AD9E55AF}">
      <dgm:prSet/>
      <dgm:spPr/>
      <dgm:t>
        <a:bodyPr/>
        <a:lstStyle/>
        <a:p>
          <a:endParaRPr lang="nl-BE"/>
        </a:p>
      </dgm:t>
    </dgm:pt>
    <dgm:pt modelId="{262D2E3B-D8C2-40B0-8002-68CC1F8D289A}" type="sibTrans" cxnId="{382E8225-9460-4DCF-9C62-7A93AD9E55AF}">
      <dgm:prSet/>
      <dgm:spPr/>
      <dgm:t>
        <a:bodyPr/>
        <a:lstStyle/>
        <a:p>
          <a:endParaRPr lang="nl-BE"/>
        </a:p>
      </dgm:t>
    </dgm:pt>
    <dgm:pt modelId="{DA42A491-8C02-4241-809D-1B79408C2B15}">
      <dgm:prSet phldrT="[Tekst]"/>
      <dgm:spPr/>
      <dgm:t>
        <a:bodyPr/>
        <a:lstStyle/>
        <a:p>
          <a:r>
            <a:rPr lang="nl-BE" dirty="0"/>
            <a:t>C’</a:t>
          </a:r>
          <a:br>
            <a:rPr lang="nl-BE" dirty="0"/>
          </a:br>
          <a:r>
            <a:rPr lang="nl-BE" dirty="0"/>
            <a:t>Verwoesting (7)</a:t>
          </a:r>
        </a:p>
      </dgm:t>
    </dgm:pt>
    <dgm:pt modelId="{8BF6524E-0337-4B39-A056-0F49A39B2F2C}" type="parTrans" cxnId="{647DE2BA-5FF3-46E9-B335-9298CDAC8C09}">
      <dgm:prSet/>
      <dgm:spPr/>
      <dgm:t>
        <a:bodyPr/>
        <a:lstStyle/>
        <a:p>
          <a:endParaRPr lang="nl-BE"/>
        </a:p>
      </dgm:t>
    </dgm:pt>
    <dgm:pt modelId="{5660476B-C08F-4DD8-AF1F-C57390028E00}" type="sibTrans" cxnId="{647DE2BA-5FF3-46E9-B335-9298CDAC8C09}">
      <dgm:prSet/>
      <dgm:spPr/>
      <dgm:t>
        <a:bodyPr/>
        <a:lstStyle/>
        <a:p>
          <a:endParaRPr lang="nl-BE"/>
        </a:p>
      </dgm:t>
    </dgm:pt>
    <dgm:pt modelId="{5D650558-E347-465C-96D8-B2F734CC3226}">
      <dgm:prSet phldrT="[Tekst]"/>
      <dgm:spPr/>
      <dgm:t>
        <a:bodyPr/>
        <a:lstStyle/>
        <a:p>
          <a:r>
            <a:rPr lang="nl-BE" dirty="0"/>
            <a:t>B’</a:t>
          </a:r>
          <a:br>
            <a:rPr lang="nl-BE" dirty="0"/>
          </a:br>
          <a:r>
            <a:rPr lang="nl-BE" dirty="0"/>
            <a:t>Visioen herstel Jeruzalem (8-10)</a:t>
          </a:r>
        </a:p>
      </dgm:t>
    </dgm:pt>
    <dgm:pt modelId="{67833A0B-6DBE-4E30-97F1-1F324BCD7279}" type="parTrans" cxnId="{921C6F76-2BD9-4C57-B808-2794672859EA}">
      <dgm:prSet/>
      <dgm:spPr/>
      <dgm:t>
        <a:bodyPr/>
        <a:lstStyle/>
        <a:p>
          <a:endParaRPr lang="nl-BE"/>
        </a:p>
      </dgm:t>
    </dgm:pt>
    <dgm:pt modelId="{C116A080-E568-46C8-9024-BF57B16D5A9B}" type="sibTrans" cxnId="{921C6F76-2BD9-4C57-B808-2794672859EA}">
      <dgm:prSet/>
      <dgm:spPr/>
      <dgm:t>
        <a:bodyPr/>
        <a:lstStyle/>
        <a:p>
          <a:endParaRPr lang="nl-BE"/>
        </a:p>
      </dgm:t>
    </dgm:pt>
    <dgm:pt modelId="{C2BCCE32-966A-46D8-8999-D71733E1FFFA}">
      <dgm:prSet phldrT="[Tekst]"/>
      <dgm:spPr/>
      <dgm:t>
        <a:bodyPr/>
        <a:lstStyle/>
        <a:p>
          <a:r>
            <a:rPr lang="nl-BE" dirty="0"/>
            <a:t>A’</a:t>
          </a:r>
          <a:br>
            <a:rPr lang="nl-BE" dirty="0"/>
          </a:br>
          <a:r>
            <a:rPr lang="nl-BE" dirty="0"/>
            <a:t>Israëls herstel (11-12)</a:t>
          </a:r>
        </a:p>
      </dgm:t>
    </dgm:pt>
    <dgm:pt modelId="{6562A343-FC4D-49CE-9618-B8746AC32C56}" type="parTrans" cxnId="{5508664F-D2FA-459C-955B-C0547742EDA1}">
      <dgm:prSet/>
      <dgm:spPr/>
      <dgm:t>
        <a:bodyPr/>
        <a:lstStyle/>
        <a:p>
          <a:endParaRPr lang="nl-BE"/>
        </a:p>
      </dgm:t>
    </dgm:pt>
    <dgm:pt modelId="{CFAC8D18-F804-4836-B3C0-8D1C881F4219}" type="sibTrans" cxnId="{5508664F-D2FA-459C-955B-C0547742EDA1}">
      <dgm:prSet/>
      <dgm:spPr/>
      <dgm:t>
        <a:bodyPr/>
        <a:lstStyle/>
        <a:p>
          <a:endParaRPr lang="nl-BE"/>
        </a:p>
      </dgm:t>
    </dgm:pt>
    <dgm:pt modelId="{4B5071BE-AD00-4735-AE2D-2861EA8ADB42}">
      <dgm:prSet phldrT="[Tekst]" custT="1"/>
      <dgm:spPr/>
      <dgm:t>
        <a:bodyPr spcFirstLastPara="0" vert="horz" wrap="square" lIns="17780" tIns="13335" rIns="17780" bIns="13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Babel (13-14a)</a:t>
          </a:r>
          <a:endParaRPr lang="nl-BE" sz="700" kern="1200" dirty="0">
            <a:latin typeface="Georgia"/>
            <a:ea typeface="+mn-ea"/>
            <a:cs typeface="+mn-cs"/>
          </a:endParaRPr>
        </a:p>
      </dgm:t>
    </dgm:pt>
    <dgm:pt modelId="{1D26B395-F91D-4984-BB3F-529CA595FCBF}" type="parTrans" cxnId="{DF8E8A30-0F20-431B-8C84-B109799B00E9}">
      <dgm:prSet/>
      <dgm:spPr/>
      <dgm:t>
        <a:bodyPr/>
        <a:lstStyle/>
        <a:p>
          <a:endParaRPr lang="nl-BE"/>
        </a:p>
      </dgm:t>
    </dgm:pt>
    <dgm:pt modelId="{0652C465-6BDE-45DE-8A03-175428E8DA51}" type="sibTrans" cxnId="{DF8E8A30-0F20-431B-8C84-B109799B00E9}">
      <dgm:prSet/>
      <dgm:spPr/>
      <dgm:t>
        <a:bodyPr/>
        <a:lstStyle/>
        <a:p>
          <a:endParaRPr lang="nl-BE"/>
        </a:p>
      </dgm:t>
    </dgm:pt>
    <dgm:pt modelId="{8DFF9327-281D-4B89-9D65-CA0C02D52343}">
      <dgm:prSet phldrT="[Tekst]" custT="1"/>
      <dgm:spPr/>
      <dgm:t>
        <a:bodyPr spcFirstLastPara="0" vert="horz" wrap="square" lIns="17780" tIns="13335" rIns="17780" bIns="13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Filistea (14b)</a:t>
          </a:r>
          <a:endParaRPr lang="nl-BE" sz="700" kern="1200" dirty="0">
            <a:latin typeface="Georgia"/>
            <a:ea typeface="+mn-ea"/>
            <a:cs typeface="+mn-cs"/>
          </a:endParaRPr>
        </a:p>
      </dgm:t>
    </dgm:pt>
    <dgm:pt modelId="{814CE702-2CE1-4FA1-B1CB-17529B919FB8}" type="parTrans" cxnId="{B7D2FF65-79BB-49D1-92B4-8A1E85AF45D0}">
      <dgm:prSet/>
      <dgm:spPr/>
      <dgm:t>
        <a:bodyPr/>
        <a:lstStyle/>
        <a:p>
          <a:endParaRPr lang="nl-BE"/>
        </a:p>
      </dgm:t>
    </dgm:pt>
    <dgm:pt modelId="{FEB31879-0E21-45D9-94E3-886C4428204A}" type="sibTrans" cxnId="{B7D2FF65-79BB-49D1-92B4-8A1E85AF45D0}">
      <dgm:prSet/>
      <dgm:spPr/>
      <dgm:t>
        <a:bodyPr/>
        <a:lstStyle/>
        <a:p>
          <a:endParaRPr lang="nl-BE"/>
        </a:p>
      </dgm:t>
    </dgm:pt>
    <dgm:pt modelId="{D590BAC5-DE24-49EA-9A6B-F96F803229D3}">
      <dgm:prSet phldrT="[Tekst]" custT="1"/>
      <dgm:spPr/>
      <dgm:t>
        <a:bodyPr spcFirstLastPara="0" vert="horz" wrap="square" lIns="17780" tIns="13335" rIns="17780" bIns="13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Moab (15-16)</a:t>
          </a:r>
          <a:endParaRPr lang="nl-BE" sz="700" kern="1200" dirty="0">
            <a:latin typeface="Georgia"/>
            <a:ea typeface="+mn-ea"/>
            <a:cs typeface="+mn-cs"/>
          </a:endParaRPr>
        </a:p>
      </dgm:t>
    </dgm:pt>
    <dgm:pt modelId="{35CC26AA-D9A8-4CEA-B434-BAFAD640BE72}" type="parTrans" cxnId="{0150F015-9004-476B-8D2B-F032666AF872}">
      <dgm:prSet/>
      <dgm:spPr/>
      <dgm:t>
        <a:bodyPr/>
        <a:lstStyle/>
        <a:p>
          <a:endParaRPr lang="nl-BE"/>
        </a:p>
      </dgm:t>
    </dgm:pt>
    <dgm:pt modelId="{DD2436A0-E872-4C4C-A47E-C99C1961FBEE}" type="sibTrans" cxnId="{0150F015-9004-476B-8D2B-F032666AF872}">
      <dgm:prSet/>
      <dgm:spPr/>
      <dgm:t>
        <a:bodyPr/>
        <a:lstStyle/>
        <a:p>
          <a:endParaRPr lang="nl-BE"/>
        </a:p>
      </dgm:t>
    </dgm:pt>
    <dgm:pt modelId="{624B7E5B-3661-4063-A038-C89188D4F5E3}">
      <dgm:prSet phldrT="[Tekst]" custT="1"/>
      <dgm:spPr/>
      <dgm:t>
        <a:bodyPr spcFirstLastPara="0" vert="horz" wrap="square" lIns="17780" tIns="13335" rIns="17780" bIns="13335" numCol="1" spcCol="1270" anchor="ctr" anchorCtr="0"/>
        <a:lstStyle/>
        <a:p>
          <a:r>
            <a:rPr lang="nl-BE" sz="700" kern="1200">
              <a:latin typeface="Georgia"/>
              <a:ea typeface="+mn-ea"/>
              <a:cs typeface="+mn-cs"/>
            </a:rPr>
            <a:t>Damascus</a:t>
          </a:r>
          <a:r>
            <a:rPr lang="nl-BE" sz="700" kern="1200"/>
            <a:t> (17)</a:t>
          </a:r>
          <a:endParaRPr lang="nl-BE" sz="700" kern="1200" dirty="0"/>
        </a:p>
      </dgm:t>
    </dgm:pt>
    <dgm:pt modelId="{A5F36A8D-9518-41B0-A61B-CC52DFB7A714}" type="parTrans" cxnId="{A6B13DF8-7D0F-43E9-9112-6A9C0410D385}">
      <dgm:prSet/>
      <dgm:spPr/>
      <dgm:t>
        <a:bodyPr/>
        <a:lstStyle/>
        <a:p>
          <a:endParaRPr lang="nl-BE"/>
        </a:p>
      </dgm:t>
    </dgm:pt>
    <dgm:pt modelId="{F831D3B8-CBEF-4AC4-8E2F-4502C15FDE19}" type="sibTrans" cxnId="{A6B13DF8-7D0F-43E9-9112-6A9C0410D385}">
      <dgm:prSet/>
      <dgm:spPr/>
      <dgm:t>
        <a:bodyPr/>
        <a:lstStyle/>
        <a:p>
          <a:endParaRPr lang="nl-BE"/>
        </a:p>
      </dgm:t>
    </dgm:pt>
    <dgm:pt modelId="{A4F1F330-0BF7-44D0-A31F-8A5451E21E0F}">
      <dgm:prSet phldrT="[Tekst]"/>
      <dgm:spPr/>
      <dgm:t>
        <a:bodyPr/>
        <a:lstStyle/>
        <a:p>
          <a:r>
            <a:rPr lang="nl-BE" dirty="0"/>
            <a:t>‘Wee’ (18)</a:t>
          </a:r>
        </a:p>
      </dgm:t>
    </dgm:pt>
    <dgm:pt modelId="{83FDC46A-CF82-44F6-98EA-2C90ECA2661B}" type="parTrans" cxnId="{43E61715-7D5B-42A7-87FD-71AF24736AF7}">
      <dgm:prSet/>
      <dgm:spPr/>
      <dgm:t>
        <a:bodyPr/>
        <a:lstStyle/>
        <a:p>
          <a:endParaRPr lang="nl-BE"/>
        </a:p>
      </dgm:t>
    </dgm:pt>
    <dgm:pt modelId="{08B3CD05-F16C-4839-8FFB-0E84BF15E66D}" type="sibTrans" cxnId="{43E61715-7D5B-42A7-87FD-71AF24736AF7}">
      <dgm:prSet/>
      <dgm:spPr/>
      <dgm:t>
        <a:bodyPr/>
        <a:lstStyle/>
        <a:p>
          <a:endParaRPr lang="nl-BE"/>
        </a:p>
      </dgm:t>
    </dgm:pt>
    <dgm:pt modelId="{BB3C66F7-B78F-4016-9CC7-FFF0B0036DEE}">
      <dgm:prSet phldrT="[Tekst]" custT="1"/>
      <dgm:spPr/>
      <dgm:t>
        <a:bodyPr spcFirstLastPara="0" vert="horz" wrap="square" lIns="17780" tIns="13335" rIns="17780" bIns="13335" numCol="1" spcCol="1270" anchor="ctr" anchorCtr="0"/>
        <a:lstStyle/>
        <a:p>
          <a:r>
            <a:rPr lang="nl-BE" sz="700" kern="1200"/>
            <a:t>Arabië, Edom, </a:t>
          </a:r>
          <a:r>
            <a:rPr lang="nl-BE" sz="700" kern="1200">
              <a:latin typeface="Georgia"/>
              <a:ea typeface="+mn-ea"/>
              <a:cs typeface="+mn-cs"/>
            </a:rPr>
            <a:t>wildernis</a:t>
          </a:r>
          <a:r>
            <a:rPr lang="nl-BE" sz="700" kern="1200"/>
            <a:t> (</a:t>
          </a:r>
          <a:r>
            <a:rPr lang="nl-BE" sz="700" kern="1200">
              <a:latin typeface="Georgia"/>
              <a:ea typeface="+mn-ea"/>
              <a:cs typeface="+mn-cs"/>
            </a:rPr>
            <a:t>21</a:t>
          </a:r>
          <a:r>
            <a:rPr lang="nl-BE" sz="700" kern="1200"/>
            <a:t>)</a:t>
          </a:r>
          <a:endParaRPr lang="nl-BE" sz="700" kern="1200" dirty="0"/>
        </a:p>
      </dgm:t>
    </dgm:pt>
    <dgm:pt modelId="{22412F29-4F52-43EA-BF33-ED4AE1ABBD4D}" type="parTrans" cxnId="{388D2B8B-FF54-4422-8C86-482A44784D41}">
      <dgm:prSet/>
      <dgm:spPr/>
      <dgm:t>
        <a:bodyPr/>
        <a:lstStyle/>
        <a:p>
          <a:endParaRPr lang="nl-BE"/>
        </a:p>
      </dgm:t>
    </dgm:pt>
    <dgm:pt modelId="{D105832C-4207-4755-8202-27CFE2607B9A}" type="sibTrans" cxnId="{388D2B8B-FF54-4422-8C86-482A44784D41}">
      <dgm:prSet/>
      <dgm:spPr/>
      <dgm:t>
        <a:bodyPr/>
        <a:lstStyle/>
        <a:p>
          <a:endParaRPr lang="nl-BE"/>
        </a:p>
      </dgm:t>
    </dgm:pt>
    <dgm:pt modelId="{49DD7385-BD45-4C82-9305-27F64AFB6847}">
      <dgm:prSet phldrT="[Tekst]"/>
      <dgm:spPr/>
      <dgm:t>
        <a:bodyPr spcFirstLastPara="0" vert="horz" wrap="square" lIns="17780" tIns="13335" rIns="17780" bIns="13335" numCol="1" spcCol="1270" anchor="ctr" anchorCtr="0"/>
        <a:lstStyle/>
        <a:p>
          <a:r>
            <a:rPr lang="nl-BE" dirty="0"/>
            <a:t>Jeruzalem (22)</a:t>
          </a:r>
        </a:p>
      </dgm:t>
    </dgm:pt>
    <dgm:pt modelId="{3268EBE4-A9A2-40F1-96F4-360B9A65272C}" type="parTrans" cxnId="{3ECCA336-07CA-4C04-8D4F-C94AD779ADBE}">
      <dgm:prSet/>
      <dgm:spPr/>
      <dgm:t>
        <a:bodyPr/>
        <a:lstStyle/>
        <a:p>
          <a:endParaRPr lang="nl-BE"/>
        </a:p>
      </dgm:t>
    </dgm:pt>
    <dgm:pt modelId="{4101CBBF-96C0-472E-BCE1-CC54D44FEC46}" type="sibTrans" cxnId="{3ECCA336-07CA-4C04-8D4F-C94AD779ADBE}">
      <dgm:prSet/>
      <dgm:spPr/>
      <dgm:t>
        <a:bodyPr/>
        <a:lstStyle/>
        <a:p>
          <a:endParaRPr lang="nl-BE"/>
        </a:p>
      </dgm:t>
    </dgm:pt>
    <dgm:pt modelId="{4479BC94-9914-4C40-A130-08901B820F0D}">
      <dgm:prSet phldrT="[Tekst]" custT="1"/>
      <dgm:spPr/>
      <dgm:t>
        <a:bodyPr spcFirstLastPara="0" vert="horz" wrap="square" lIns="17780" tIns="13335" rIns="17780" bIns="13335" numCol="1" spcCol="1270" anchor="ctr" anchorCtr="0"/>
        <a:lstStyle/>
        <a:p>
          <a:r>
            <a:rPr lang="nl-BE" sz="700" kern="1200">
              <a:latin typeface="Georgia"/>
              <a:ea typeface="+mn-ea"/>
              <a:cs typeface="+mn-cs"/>
            </a:rPr>
            <a:t>Tyrus</a:t>
          </a:r>
          <a:r>
            <a:rPr lang="nl-BE" sz="700" kern="1200"/>
            <a:t> (23)</a:t>
          </a:r>
          <a:endParaRPr lang="nl-BE" sz="700" kern="1200" dirty="0"/>
        </a:p>
      </dgm:t>
    </dgm:pt>
    <dgm:pt modelId="{45107266-C0BD-4D6C-9BC1-A87F6164FCCC}" type="parTrans" cxnId="{AF83EE30-72A8-43B3-B25A-B1736BC86EA7}">
      <dgm:prSet/>
      <dgm:spPr/>
      <dgm:t>
        <a:bodyPr/>
        <a:lstStyle/>
        <a:p>
          <a:endParaRPr lang="nl-BE"/>
        </a:p>
      </dgm:t>
    </dgm:pt>
    <dgm:pt modelId="{EDD3E2C0-F4BF-4FD1-90DC-7B3C280FEE20}" type="sibTrans" cxnId="{AF83EE30-72A8-43B3-B25A-B1736BC86EA7}">
      <dgm:prSet/>
      <dgm:spPr/>
      <dgm:t>
        <a:bodyPr/>
        <a:lstStyle/>
        <a:p>
          <a:endParaRPr lang="nl-BE"/>
        </a:p>
      </dgm:t>
    </dgm:pt>
    <dgm:pt modelId="{50BEC863-115D-4E59-92D5-C3DC7B65A5E4}">
      <dgm:prSet phldrT="[Tekst]"/>
      <dgm:spPr/>
      <dgm:t>
        <a:bodyPr spcFirstLastPara="0" vert="horz" wrap="square" lIns="17780" tIns="13335" rIns="17780" bIns="13335" numCol="1" spcCol="1270" anchor="ctr" anchorCtr="0"/>
        <a:lstStyle/>
        <a:p>
          <a:r>
            <a:rPr lang="nl-BE" dirty="0"/>
            <a:t>Egypte (19-20)</a:t>
          </a:r>
        </a:p>
      </dgm:t>
    </dgm:pt>
    <dgm:pt modelId="{AF96FDF0-21E0-4B2B-9959-52A7FFC034E1}" type="parTrans" cxnId="{FA6B0F5F-5CE0-4A69-9140-767A255D8C8E}">
      <dgm:prSet/>
      <dgm:spPr/>
      <dgm:t>
        <a:bodyPr/>
        <a:lstStyle/>
        <a:p>
          <a:endParaRPr lang="nl-BE"/>
        </a:p>
      </dgm:t>
    </dgm:pt>
    <dgm:pt modelId="{7B4B3880-F591-4DBC-8B14-A2C6252F7181}" type="sibTrans" cxnId="{FA6B0F5F-5CE0-4A69-9140-767A255D8C8E}">
      <dgm:prSet/>
      <dgm:spPr/>
      <dgm:t>
        <a:bodyPr/>
        <a:lstStyle/>
        <a:p>
          <a:endParaRPr lang="nl-BE"/>
        </a:p>
      </dgm:t>
    </dgm:pt>
    <dgm:pt modelId="{C1FEA286-8AE5-40C7-83E5-D4BA97DA91D9}">
      <dgm:prSet phldrT="[Tekst]"/>
      <dgm:spPr/>
      <dgm:t>
        <a:bodyPr/>
        <a:lstStyle/>
        <a:p>
          <a:r>
            <a:rPr lang="nl-BE" dirty="0"/>
            <a:t>Tijd van oordeel (24)</a:t>
          </a:r>
        </a:p>
      </dgm:t>
    </dgm:pt>
    <dgm:pt modelId="{DC04548D-3E3F-48BD-A04E-CF6BAADFCF6D}" type="parTrans" cxnId="{1B3185AB-0746-43C1-ABA1-2E83E6A056F2}">
      <dgm:prSet/>
      <dgm:spPr/>
      <dgm:t>
        <a:bodyPr/>
        <a:lstStyle/>
        <a:p>
          <a:endParaRPr lang="nl-BE"/>
        </a:p>
      </dgm:t>
    </dgm:pt>
    <dgm:pt modelId="{1B857090-C8E3-4077-A773-250D64773B0E}" type="sibTrans" cxnId="{1B3185AB-0746-43C1-ABA1-2E83E6A056F2}">
      <dgm:prSet/>
      <dgm:spPr/>
      <dgm:t>
        <a:bodyPr/>
        <a:lstStyle/>
        <a:p>
          <a:endParaRPr lang="nl-BE"/>
        </a:p>
      </dgm:t>
    </dgm:pt>
    <dgm:pt modelId="{378070EA-873E-4091-B255-D77FF3AE3362}">
      <dgm:prSet phldrT="[Tekst]"/>
      <dgm:spPr/>
      <dgm:t>
        <a:bodyPr/>
        <a:lstStyle/>
        <a:p>
          <a:r>
            <a:rPr lang="nl-BE" dirty="0"/>
            <a:t>Tijd van herstel (25-27)</a:t>
          </a:r>
        </a:p>
      </dgm:t>
    </dgm:pt>
    <dgm:pt modelId="{6E59664A-87F3-49D1-B96E-AB4F92A08C9D}" type="parTrans" cxnId="{E5476D72-FB73-4E6B-A86C-7400EA404665}">
      <dgm:prSet/>
      <dgm:spPr/>
      <dgm:t>
        <a:bodyPr/>
        <a:lstStyle/>
        <a:p>
          <a:endParaRPr lang="nl-BE"/>
        </a:p>
      </dgm:t>
    </dgm:pt>
    <dgm:pt modelId="{4FA1ED27-E72E-4B5F-8613-B6A6FC261FE3}" type="sibTrans" cxnId="{E5476D72-FB73-4E6B-A86C-7400EA404665}">
      <dgm:prSet/>
      <dgm:spPr/>
      <dgm:t>
        <a:bodyPr/>
        <a:lstStyle/>
        <a:p>
          <a:endParaRPr lang="nl-BE"/>
        </a:p>
      </dgm:t>
    </dgm:pt>
    <dgm:pt modelId="{BFEABBBE-2C4B-4370-87D7-6A919B2AF046}">
      <dgm:prSet phldrT="[Tekst]"/>
      <dgm:spPr/>
      <dgm:t>
        <a:bodyPr/>
        <a:lstStyle/>
        <a:p>
          <a:r>
            <a:rPr lang="nl-BE" dirty="0"/>
            <a:t>‘Wee’ Efraïm en </a:t>
          </a:r>
          <a:r>
            <a:rPr lang="nl-BE" dirty="0" err="1"/>
            <a:t>Juda</a:t>
          </a:r>
          <a:r>
            <a:rPr lang="nl-BE" dirty="0"/>
            <a:t> (28)</a:t>
          </a:r>
        </a:p>
      </dgm:t>
    </dgm:pt>
    <dgm:pt modelId="{977C6D88-7A35-40C1-BB04-EA0CE0ABC069}" type="parTrans" cxnId="{32E6E54C-1AB8-48A8-A1DC-1E5BD0FC0CD6}">
      <dgm:prSet/>
      <dgm:spPr/>
      <dgm:t>
        <a:bodyPr/>
        <a:lstStyle/>
        <a:p>
          <a:endParaRPr lang="nl-BE"/>
        </a:p>
      </dgm:t>
    </dgm:pt>
    <dgm:pt modelId="{973CC7C7-97B8-4940-8F2B-33ED6244A9C0}" type="sibTrans" cxnId="{32E6E54C-1AB8-48A8-A1DC-1E5BD0FC0CD6}">
      <dgm:prSet/>
      <dgm:spPr/>
      <dgm:t>
        <a:bodyPr/>
        <a:lstStyle/>
        <a:p>
          <a:endParaRPr lang="nl-BE"/>
        </a:p>
      </dgm:t>
    </dgm:pt>
    <dgm:pt modelId="{ADED2B35-FB3C-4902-8AFA-E79A8723C28C}">
      <dgm:prSet phldrT="[Tekst]"/>
      <dgm:spPr/>
      <dgm:t>
        <a:bodyPr/>
        <a:lstStyle/>
        <a:p>
          <a:r>
            <a:rPr lang="nl-BE" dirty="0"/>
            <a:t>2x ‘Wee’ Jeruzalem (29)</a:t>
          </a:r>
        </a:p>
      </dgm:t>
    </dgm:pt>
    <dgm:pt modelId="{9F8DFDDB-E327-4144-9754-73137483E351}" type="parTrans" cxnId="{7792EDE1-0F57-4A82-ADAC-C2E7D51836CD}">
      <dgm:prSet/>
      <dgm:spPr/>
      <dgm:t>
        <a:bodyPr/>
        <a:lstStyle/>
        <a:p>
          <a:endParaRPr lang="nl-BE"/>
        </a:p>
      </dgm:t>
    </dgm:pt>
    <dgm:pt modelId="{E90DBD68-4F7C-4801-9BB1-1ADE2DC34B4D}" type="sibTrans" cxnId="{7792EDE1-0F57-4A82-ADAC-C2E7D51836CD}">
      <dgm:prSet/>
      <dgm:spPr/>
      <dgm:t>
        <a:bodyPr/>
        <a:lstStyle/>
        <a:p>
          <a:endParaRPr lang="nl-BE"/>
        </a:p>
      </dgm:t>
    </dgm:pt>
    <dgm:pt modelId="{44249D91-CBD6-41DB-ABB7-50750DFA1AAA}">
      <dgm:prSet phldrT="[Tekst]"/>
      <dgm:spPr/>
      <dgm:t>
        <a:bodyPr/>
        <a:lstStyle/>
        <a:p>
          <a:r>
            <a:rPr lang="nl-BE" dirty="0"/>
            <a:t>‘Wee’ ongehoorzamen (30)</a:t>
          </a:r>
        </a:p>
      </dgm:t>
    </dgm:pt>
    <dgm:pt modelId="{B15333B6-A91D-4FEA-BC8A-AF4028674264}" type="parTrans" cxnId="{B9DE6815-4A5A-4820-A39E-C06D507EDA01}">
      <dgm:prSet/>
      <dgm:spPr/>
      <dgm:t>
        <a:bodyPr/>
        <a:lstStyle/>
        <a:p>
          <a:endParaRPr lang="nl-BE"/>
        </a:p>
      </dgm:t>
    </dgm:pt>
    <dgm:pt modelId="{66B3D15A-E815-4A14-99FF-0DE98CF322A6}" type="sibTrans" cxnId="{B9DE6815-4A5A-4820-A39E-C06D507EDA01}">
      <dgm:prSet/>
      <dgm:spPr/>
      <dgm:t>
        <a:bodyPr/>
        <a:lstStyle/>
        <a:p>
          <a:endParaRPr lang="nl-BE"/>
        </a:p>
      </dgm:t>
    </dgm:pt>
    <dgm:pt modelId="{F5564D50-2B06-4747-9642-11C488F65CA5}">
      <dgm:prSet phldrT="[Tekst]"/>
      <dgm:spPr/>
      <dgm:t>
        <a:bodyPr/>
        <a:lstStyle/>
        <a:p>
          <a:r>
            <a:rPr lang="nl-BE" dirty="0"/>
            <a:t>‘Wee’ verbond met Egypte (31-32)</a:t>
          </a:r>
        </a:p>
      </dgm:t>
    </dgm:pt>
    <dgm:pt modelId="{8A1EBC4C-8103-4413-9DE2-05638746B223}" type="parTrans" cxnId="{FF888D0D-3EB3-47DB-8DEA-A1A5305A8EB9}">
      <dgm:prSet/>
      <dgm:spPr/>
      <dgm:t>
        <a:bodyPr/>
        <a:lstStyle/>
        <a:p>
          <a:endParaRPr lang="nl-BE"/>
        </a:p>
      </dgm:t>
    </dgm:pt>
    <dgm:pt modelId="{81FA219F-E689-4242-BD79-9C15390F4016}" type="sibTrans" cxnId="{FF888D0D-3EB3-47DB-8DEA-A1A5305A8EB9}">
      <dgm:prSet/>
      <dgm:spPr/>
      <dgm:t>
        <a:bodyPr/>
        <a:lstStyle/>
        <a:p>
          <a:endParaRPr lang="nl-BE"/>
        </a:p>
      </dgm:t>
    </dgm:pt>
    <dgm:pt modelId="{22C7DF1C-699E-407F-9F15-97D52E35DBAD}">
      <dgm:prSet phldrT="[Tekst]"/>
      <dgm:spPr/>
      <dgm:t>
        <a:bodyPr/>
        <a:lstStyle/>
        <a:p>
          <a:r>
            <a:rPr lang="nl-BE" dirty="0"/>
            <a:t>‘Wee’ over verwoester (33)</a:t>
          </a:r>
        </a:p>
      </dgm:t>
    </dgm:pt>
    <dgm:pt modelId="{078ECD4E-AF2A-4C2A-9F25-7BCFBD37F358}" type="parTrans" cxnId="{482FF8FF-23AE-4F96-893C-3CFC14FC0A12}">
      <dgm:prSet/>
      <dgm:spPr/>
      <dgm:t>
        <a:bodyPr/>
        <a:lstStyle/>
        <a:p>
          <a:endParaRPr lang="nl-BE"/>
        </a:p>
      </dgm:t>
    </dgm:pt>
    <dgm:pt modelId="{EABA27CA-68C5-4F24-A829-A0582040687F}" type="sibTrans" cxnId="{482FF8FF-23AE-4F96-893C-3CFC14FC0A12}">
      <dgm:prSet/>
      <dgm:spPr/>
      <dgm:t>
        <a:bodyPr/>
        <a:lstStyle/>
        <a:p>
          <a:endParaRPr lang="nl-BE"/>
        </a:p>
      </dgm:t>
    </dgm:pt>
    <dgm:pt modelId="{DDE0983B-28A0-4604-BC25-B270A3CE32AA}">
      <dgm:prSet phldrT="[Tekst]"/>
      <dgm:spPr/>
      <dgm:t>
        <a:bodyPr/>
        <a:lstStyle/>
        <a:p>
          <a:r>
            <a:rPr lang="nl-BE" dirty="0"/>
            <a:t>Dag van wraak (34)</a:t>
          </a:r>
        </a:p>
      </dgm:t>
    </dgm:pt>
    <dgm:pt modelId="{FB40DF07-EBBA-4780-B8DE-B799C5BFB090}" type="parTrans" cxnId="{20CDE9B7-DC51-4CEA-A430-0176ACE6396F}">
      <dgm:prSet/>
      <dgm:spPr/>
      <dgm:t>
        <a:bodyPr/>
        <a:lstStyle/>
        <a:p>
          <a:endParaRPr lang="nl-BE"/>
        </a:p>
      </dgm:t>
    </dgm:pt>
    <dgm:pt modelId="{B05E4AC4-05AE-498C-90C6-2E5BEAB3D137}" type="sibTrans" cxnId="{20CDE9B7-DC51-4CEA-A430-0176ACE6396F}">
      <dgm:prSet/>
      <dgm:spPr/>
      <dgm:t>
        <a:bodyPr/>
        <a:lstStyle/>
        <a:p>
          <a:endParaRPr lang="nl-BE"/>
        </a:p>
      </dgm:t>
    </dgm:pt>
    <dgm:pt modelId="{550FE57E-4E1A-48D8-A81C-FBC131E0016E}">
      <dgm:prSet phldrT="[Tekst]"/>
      <dgm:spPr/>
      <dgm:t>
        <a:bodyPr/>
        <a:lstStyle/>
        <a:p>
          <a:r>
            <a:rPr lang="nl-BE" dirty="0"/>
            <a:t>Dag van zegen (35)</a:t>
          </a:r>
        </a:p>
      </dgm:t>
    </dgm:pt>
    <dgm:pt modelId="{67E8576E-8886-4BEA-BDFF-45D917220876}" type="parTrans" cxnId="{F98FD2F9-5813-4DA6-AE3A-23EDB9D87B07}">
      <dgm:prSet/>
      <dgm:spPr/>
      <dgm:t>
        <a:bodyPr/>
        <a:lstStyle/>
        <a:p>
          <a:endParaRPr lang="nl-BE"/>
        </a:p>
      </dgm:t>
    </dgm:pt>
    <dgm:pt modelId="{27861E2C-8E00-4201-A66D-4E4F74A64984}" type="sibTrans" cxnId="{F98FD2F9-5813-4DA6-AE3A-23EDB9D87B07}">
      <dgm:prSet/>
      <dgm:spPr/>
      <dgm:t>
        <a:bodyPr/>
        <a:lstStyle/>
        <a:p>
          <a:endParaRPr lang="nl-BE"/>
        </a:p>
      </dgm:t>
    </dgm:pt>
    <dgm:pt modelId="{C9A72E91-CA8D-4999-B756-48BF3DEED4CA}">
      <dgm:prSet phldrT="[Tekst]"/>
      <dgm:spPr/>
      <dgm:t>
        <a:bodyPr/>
        <a:lstStyle/>
        <a:p>
          <a:r>
            <a:rPr lang="nl-BE" dirty="0"/>
            <a:t>Aanval van </a:t>
          </a:r>
          <a:r>
            <a:rPr lang="nl-BE" dirty="0" err="1"/>
            <a:t>Assur</a:t>
          </a:r>
          <a:r>
            <a:rPr lang="nl-BE" dirty="0"/>
            <a:t> (36)</a:t>
          </a:r>
        </a:p>
      </dgm:t>
    </dgm:pt>
    <dgm:pt modelId="{D6B5FAD4-AFB2-423B-96EB-36B4A2AECE27}" type="parTrans" cxnId="{6FF68CE2-84B3-4965-ABF5-184E194C5D7C}">
      <dgm:prSet/>
      <dgm:spPr/>
      <dgm:t>
        <a:bodyPr/>
        <a:lstStyle/>
        <a:p>
          <a:endParaRPr lang="nl-BE"/>
        </a:p>
      </dgm:t>
    </dgm:pt>
    <dgm:pt modelId="{DDE7D6A8-05C4-4F98-8F37-BB9F80800453}" type="sibTrans" cxnId="{6FF68CE2-84B3-4965-ABF5-184E194C5D7C}">
      <dgm:prSet/>
      <dgm:spPr/>
      <dgm:t>
        <a:bodyPr/>
        <a:lstStyle/>
        <a:p>
          <a:endParaRPr lang="nl-BE"/>
        </a:p>
      </dgm:t>
    </dgm:pt>
    <dgm:pt modelId="{AB558E3F-1CCA-4C00-A477-57BDC9D40775}">
      <dgm:prSet phldrT="[Tekst]"/>
      <dgm:spPr/>
      <dgm:t>
        <a:bodyPr/>
        <a:lstStyle/>
        <a:p>
          <a:r>
            <a:rPr lang="nl-BE" dirty="0"/>
            <a:t>Brief van Sanherib (37)</a:t>
          </a:r>
        </a:p>
      </dgm:t>
    </dgm:pt>
    <dgm:pt modelId="{C168053A-3AEA-4744-BB34-1EEC10446D74}" type="parTrans" cxnId="{BF697FF5-C172-4C4A-AB57-36AC407D24A9}">
      <dgm:prSet/>
      <dgm:spPr/>
      <dgm:t>
        <a:bodyPr/>
        <a:lstStyle/>
        <a:p>
          <a:endParaRPr lang="nl-BE"/>
        </a:p>
      </dgm:t>
    </dgm:pt>
    <dgm:pt modelId="{C32AD172-5BF5-4769-B055-AE42BF82F99D}" type="sibTrans" cxnId="{BF697FF5-C172-4C4A-AB57-36AC407D24A9}">
      <dgm:prSet/>
      <dgm:spPr/>
      <dgm:t>
        <a:bodyPr/>
        <a:lstStyle/>
        <a:p>
          <a:endParaRPr lang="nl-BE"/>
        </a:p>
      </dgm:t>
    </dgm:pt>
    <dgm:pt modelId="{8AD33AEC-FF7C-431F-9AF5-71D1DFFBCC99}">
      <dgm:prSet phldrT="[Tekst]"/>
      <dgm:spPr/>
      <dgm:t>
        <a:bodyPr/>
        <a:lstStyle/>
        <a:p>
          <a:r>
            <a:rPr lang="nl-BE" dirty="0"/>
            <a:t>Ziekte </a:t>
          </a:r>
          <a:r>
            <a:rPr lang="nl-BE" dirty="0" err="1"/>
            <a:t>Hizkia</a:t>
          </a:r>
          <a:r>
            <a:rPr lang="nl-BE" dirty="0"/>
            <a:t> (38)</a:t>
          </a:r>
        </a:p>
      </dgm:t>
    </dgm:pt>
    <dgm:pt modelId="{5D21D4CD-CF82-4361-B8B9-1E1930C852D5}" type="parTrans" cxnId="{A4242D35-05B6-4290-9965-813C866431FE}">
      <dgm:prSet/>
      <dgm:spPr/>
      <dgm:t>
        <a:bodyPr/>
        <a:lstStyle/>
        <a:p>
          <a:endParaRPr lang="nl-BE"/>
        </a:p>
      </dgm:t>
    </dgm:pt>
    <dgm:pt modelId="{F27193D2-CFBE-43D9-9753-80AAFBA6E239}" type="sibTrans" cxnId="{A4242D35-05B6-4290-9965-813C866431FE}">
      <dgm:prSet/>
      <dgm:spPr/>
      <dgm:t>
        <a:bodyPr/>
        <a:lstStyle/>
        <a:p>
          <a:endParaRPr lang="nl-BE"/>
        </a:p>
      </dgm:t>
    </dgm:pt>
    <dgm:pt modelId="{98F04E07-7654-4C5B-B5C1-125D22BB9971}">
      <dgm:prSet phldrT="[Tekst]"/>
      <dgm:spPr/>
      <dgm:t>
        <a:bodyPr/>
        <a:lstStyle/>
        <a:p>
          <a:r>
            <a:rPr lang="nl-BE" dirty="0"/>
            <a:t>Brief van </a:t>
          </a:r>
          <a:r>
            <a:rPr lang="nl-BE" dirty="0" err="1"/>
            <a:t>Merodach-Baladan</a:t>
          </a:r>
          <a:r>
            <a:rPr lang="nl-BE" dirty="0"/>
            <a:t> (39)</a:t>
          </a:r>
        </a:p>
      </dgm:t>
    </dgm:pt>
    <dgm:pt modelId="{6E9BE4E5-36E0-443E-BA28-4FB03AF5C3C9}" type="parTrans" cxnId="{8E8E1803-73F7-42A4-870B-E01F1B5146E7}">
      <dgm:prSet/>
      <dgm:spPr/>
      <dgm:t>
        <a:bodyPr/>
        <a:lstStyle/>
        <a:p>
          <a:endParaRPr lang="nl-BE"/>
        </a:p>
      </dgm:t>
    </dgm:pt>
    <dgm:pt modelId="{38FB3C7E-0C96-4DB6-B246-CE63D294191F}" type="sibTrans" cxnId="{8E8E1803-73F7-42A4-870B-E01F1B5146E7}">
      <dgm:prSet/>
      <dgm:spPr/>
      <dgm:t>
        <a:bodyPr/>
        <a:lstStyle/>
        <a:p>
          <a:endParaRPr lang="nl-BE"/>
        </a:p>
      </dgm:t>
    </dgm:pt>
    <dgm:pt modelId="{AC3E65DB-3976-4B74-88FA-9D1B535404E0}">
      <dgm:prSet phldrT="[Tekst]"/>
      <dgm:spPr/>
      <dgm:t>
        <a:bodyPr/>
        <a:lstStyle/>
        <a:p>
          <a:r>
            <a:rPr lang="nl-BE" dirty="0"/>
            <a:t>Gods majesteit (40)</a:t>
          </a:r>
        </a:p>
      </dgm:t>
    </dgm:pt>
    <dgm:pt modelId="{1C19E6C9-FC94-421F-8FAD-00181F892FB0}" type="parTrans" cxnId="{AB2BCD86-F832-4179-A452-16521A135656}">
      <dgm:prSet/>
      <dgm:spPr/>
      <dgm:t>
        <a:bodyPr/>
        <a:lstStyle/>
        <a:p>
          <a:endParaRPr lang="nl-BE"/>
        </a:p>
      </dgm:t>
    </dgm:pt>
    <dgm:pt modelId="{1F7F7E4E-990E-4F41-A25C-EFD41AADE25A}" type="sibTrans" cxnId="{AB2BCD86-F832-4179-A452-16521A135656}">
      <dgm:prSet/>
      <dgm:spPr/>
      <dgm:t>
        <a:bodyPr/>
        <a:lstStyle/>
        <a:p>
          <a:endParaRPr lang="nl-BE"/>
        </a:p>
      </dgm:t>
    </dgm:pt>
    <dgm:pt modelId="{2E92AF64-0CD2-4A4D-8268-DBD43CFF4300}">
      <dgm:prSet phldrT="[Tekst]"/>
      <dgm:spPr/>
      <dgm:t>
        <a:bodyPr/>
        <a:lstStyle/>
        <a:p>
          <a:r>
            <a:rPr lang="nl-BE" dirty="0"/>
            <a:t>Uitdaging voor volken (41)</a:t>
          </a:r>
        </a:p>
      </dgm:t>
    </dgm:pt>
    <dgm:pt modelId="{6BB9C3F8-3ACB-4456-96A0-1B8C302B4809}" type="parTrans" cxnId="{2BFDB90C-36E6-4FA0-9BD7-D0CFB8ACC858}">
      <dgm:prSet/>
      <dgm:spPr/>
      <dgm:t>
        <a:bodyPr/>
        <a:lstStyle/>
        <a:p>
          <a:endParaRPr lang="nl-BE"/>
        </a:p>
      </dgm:t>
    </dgm:pt>
    <dgm:pt modelId="{96223A69-2D0A-41CF-9AE3-657261E60131}" type="sibTrans" cxnId="{2BFDB90C-36E6-4FA0-9BD7-D0CFB8ACC858}">
      <dgm:prSet/>
      <dgm:spPr/>
      <dgm:t>
        <a:bodyPr/>
        <a:lstStyle/>
        <a:p>
          <a:endParaRPr lang="nl-BE"/>
        </a:p>
      </dgm:t>
    </dgm:pt>
    <dgm:pt modelId="{BA254BA8-B05B-401D-86ED-0E27B0BF6E13}">
      <dgm:prSet phldrT="[Tekst]"/>
      <dgm:spPr/>
      <dgm:t>
        <a:bodyPr/>
        <a:lstStyle/>
        <a:p>
          <a:r>
            <a:rPr lang="nl-BE" dirty="0"/>
            <a:t>Knecht en </a:t>
          </a:r>
          <a:r>
            <a:rPr lang="nl-BE" dirty="0" err="1"/>
            <a:t>en</a:t>
          </a:r>
          <a:r>
            <a:rPr lang="nl-BE" dirty="0"/>
            <a:t> volk (42)</a:t>
          </a:r>
        </a:p>
      </dgm:t>
    </dgm:pt>
    <dgm:pt modelId="{8EAD83CB-B87F-4ABA-A9DD-7CCC0B82415B}" type="parTrans" cxnId="{3F57F01E-6CCD-4ABC-B89C-ECC1A013F765}">
      <dgm:prSet/>
      <dgm:spPr/>
      <dgm:t>
        <a:bodyPr/>
        <a:lstStyle/>
        <a:p>
          <a:endParaRPr lang="nl-BE"/>
        </a:p>
      </dgm:t>
    </dgm:pt>
    <dgm:pt modelId="{BA1E4224-0DDB-4699-BCE8-6975DECEA318}" type="sibTrans" cxnId="{3F57F01E-6CCD-4ABC-B89C-ECC1A013F765}">
      <dgm:prSet/>
      <dgm:spPr/>
      <dgm:t>
        <a:bodyPr/>
        <a:lstStyle/>
        <a:p>
          <a:endParaRPr lang="nl-BE"/>
        </a:p>
      </dgm:t>
    </dgm:pt>
    <dgm:pt modelId="{89A696E5-431A-405F-ABCC-5DE998BC0671}">
      <dgm:prSet phldrT="[Tekst]"/>
      <dgm:spPr/>
      <dgm:t>
        <a:bodyPr/>
        <a:lstStyle/>
        <a:p>
          <a:r>
            <a:rPr lang="nl-BE" dirty="0"/>
            <a:t>Herstel van knecht (43)</a:t>
          </a:r>
        </a:p>
      </dgm:t>
    </dgm:pt>
    <dgm:pt modelId="{3D96CDC6-4340-4F58-9532-AC41B4786390}" type="parTrans" cxnId="{449A5F6F-99B0-4E8C-95C4-28FD1B5B0420}">
      <dgm:prSet/>
      <dgm:spPr/>
      <dgm:t>
        <a:bodyPr/>
        <a:lstStyle/>
        <a:p>
          <a:endParaRPr lang="nl-BE"/>
        </a:p>
      </dgm:t>
    </dgm:pt>
    <dgm:pt modelId="{FE000A02-4726-4395-9DEF-46B51D282690}" type="sibTrans" cxnId="{449A5F6F-99B0-4E8C-95C4-28FD1B5B0420}">
      <dgm:prSet/>
      <dgm:spPr/>
      <dgm:t>
        <a:bodyPr/>
        <a:lstStyle/>
        <a:p>
          <a:endParaRPr lang="nl-BE"/>
        </a:p>
      </dgm:t>
    </dgm:pt>
    <dgm:pt modelId="{E31A3976-C2AE-466C-AD02-98F411523C3B}">
      <dgm:prSet phldrT="[Tekst]"/>
      <dgm:spPr/>
      <dgm:t>
        <a:bodyPr/>
        <a:lstStyle/>
        <a:p>
          <a:r>
            <a:rPr lang="nl-BE" dirty="0"/>
            <a:t>God is God (44-45)</a:t>
          </a:r>
        </a:p>
      </dgm:t>
    </dgm:pt>
    <dgm:pt modelId="{04237C8C-58B4-4884-9831-39B49412147D}" type="parTrans" cxnId="{752E40AB-6E8E-4674-8077-EA13A95FB8AE}">
      <dgm:prSet/>
      <dgm:spPr/>
      <dgm:t>
        <a:bodyPr/>
        <a:lstStyle/>
        <a:p>
          <a:endParaRPr lang="nl-BE"/>
        </a:p>
      </dgm:t>
    </dgm:pt>
    <dgm:pt modelId="{DD1B54ED-C930-4122-8787-C4A61EE88775}" type="sibTrans" cxnId="{752E40AB-6E8E-4674-8077-EA13A95FB8AE}">
      <dgm:prSet/>
      <dgm:spPr/>
      <dgm:t>
        <a:bodyPr/>
        <a:lstStyle/>
        <a:p>
          <a:endParaRPr lang="nl-BE"/>
        </a:p>
      </dgm:t>
    </dgm:pt>
    <dgm:pt modelId="{55AD5E39-97D9-4E9D-AFE2-D7C34E6A5E8F}">
      <dgm:prSet phldrT="[Tekst]"/>
      <dgm:spPr/>
      <dgm:t>
        <a:bodyPr/>
        <a:lstStyle/>
        <a:p>
          <a:r>
            <a:rPr lang="nl-BE" dirty="0"/>
            <a:t>God boven Babel (46-47)</a:t>
          </a:r>
        </a:p>
      </dgm:t>
    </dgm:pt>
    <dgm:pt modelId="{6A46AAF9-D71B-4D8F-8684-E51EFD08C7D0}" type="parTrans" cxnId="{9C64C005-9369-4E9F-93B6-B7F2DB9E763B}">
      <dgm:prSet/>
      <dgm:spPr/>
      <dgm:t>
        <a:bodyPr/>
        <a:lstStyle/>
        <a:p>
          <a:endParaRPr lang="nl-BE"/>
        </a:p>
      </dgm:t>
    </dgm:pt>
    <dgm:pt modelId="{86B04A68-4B89-470A-B772-1231C1272B06}" type="sibTrans" cxnId="{9C64C005-9369-4E9F-93B6-B7F2DB9E763B}">
      <dgm:prSet/>
      <dgm:spPr/>
      <dgm:t>
        <a:bodyPr/>
        <a:lstStyle/>
        <a:p>
          <a:endParaRPr lang="nl-BE"/>
        </a:p>
      </dgm:t>
    </dgm:pt>
    <dgm:pt modelId="{DEFDC297-3DCC-4349-8816-32199F0CEB02}">
      <dgm:prSet phldrT="[Tekst]"/>
      <dgm:spPr/>
      <dgm:t>
        <a:bodyPr/>
        <a:lstStyle/>
        <a:p>
          <a:r>
            <a:rPr lang="nl-BE" dirty="0"/>
            <a:t>Oproep (48)</a:t>
          </a:r>
        </a:p>
      </dgm:t>
    </dgm:pt>
    <dgm:pt modelId="{12B0D349-62DA-498B-ABDA-1F4AE65A3E3A}" type="parTrans" cxnId="{CC751A35-E2AD-44D5-802F-421AC5AE1F69}">
      <dgm:prSet/>
      <dgm:spPr/>
      <dgm:t>
        <a:bodyPr/>
        <a:lstStyle/>
        <a:p>
          <a:endParaRPr lang="nl-BE"/>
        </a:p>
      </dgm:t>
    </dgm:pt>
    <dgm:pt modelId="{FDFCD2F3-BE56-4609-BED9-ECC5C3B44F6E}" type="sibTrans" cxnId="{CC751A35-E2AD-44D5-802F-421AC5AE1F69}">
      <dgm:prSet/>
      <dgm:spPr/>
      <dgm:t>
        <a:bodyPr/>
        <a:lstStyle/>
        <a:p>
          <a:endParaRPr lang="nl-BE"/>
        </a:p>
      </dgm:t>
    </dgm:pt>
    <dgm:pt modelId="{DCFA4F82-AE7D-4292-BE14-48691AA55DD9}">
      <dgm:prSet phldrT="[Tekst]"/>
      <dgm:spPr/>
      <dgm:t>
        <a:bodyPr/>
        <a:lstStyle/>
        <a:p>
          <a:r>
            <a:rPr lang="nl-BE" dirty="0"/>
            <a:t>Herstel door </a:t>
          </a:r>
          <a:r>
            <a:rPr lang="nl-BE" cap="small" baseline="0" dirty="0" err="1"/>
            <a:t>jhwh</a:t>
          </a:r>
          <a:r>
            <a:rPr lang="nl-BE" dirty="0"/>
            <a:t> (58-60)</a:t>
          </a:r>
        </a:p>
      </dgm:t>
    </dgm:pt>
    <dgm:pt modelId="{BE925056-BB32-4225-BFF6-A4E248B6FF63}" type="parTrans" cxnId="{8F4FDDF4-C310-46BF-AF9E-61462C5AF7B3}">
      <dgm:prSet/>
      <dgm:spPr/>
      <dgm:t>
        <a:bodyPr/>
        <a:lstStyle/>
        <a:p>
          <a:endParaRPr lang="nl-BE"/>
        </a:p>
      </dgm:t>
    </dgm:pt>
    <dgm:pt modelId="{8371A12C-3C97-4723-B871-4C48AFE8A449}" type="sibTrans" cxnId="{8F4FDDF4-C310-46BF-AF9E-61462C5AF7B3}">
      <dgm:prSet/>
      <dgm:spPr/>
      <dgm:t>
        <a:bodyPr/>
        <a:lstStyle/>
        <a:p>
          <a:endParaRPr lang="nl-BE"/>
        </a:p>
      </dgm:t>
    </dgm:pt>
    <dgm:pt modelId="{D0B6A565-14FA-498B-91AC-28CD019260A9}">
      <dgm:prSet phldrT="[Tekst]"/>
      <dgm:spPr/>
      <dgm:t>
        <a:bodyPr/>
        <a:lstStyle/>
        <a:p>
          <a:r>
            <a:rPr lang="nl-BE" dirty="0"/>
            <a:t>Komst van Messias (61-62)</a:t>
          </a:r>
        </a:p>
      </dgm:t>
    </dgm:pt>
    <dgm:pt modelId="{E39C0D9B-E5DC-435C-A45C-7D0F56E3CDF0}" type="parTrans" cxnId="{3174860C-9EBA-4A21-B7FF-980D882389D2}">
      <dgm:prSet/>
      <dgm:spPr/>
      <dgm:t>
        <a:bodyPr/>
        <a:lstStyle/>
        <a:p>
          <a:endParaRPr lang="nl-BE"/>
        </a:p>
      </dgm:t>
    </dgm:pt>
    <dgm:pt modelId="{10E7DE96-27AB-4DFC-B32B-9F6B36F29210}" type="sibTrans" cxnId="{3174860C-9EBA-4A21-B7FF-980D882389D2}">
      <dgm:prSet/>
      <dgm:spPr/>
      <dgm:t>
        <a:bodyPr/>
        <a:lstStyle/>
        <a:p>
          <a:endParaRPr lang="nl-BE"/>
        </a:p>
      </dgm:t>
    </dgm:pt>
    <dgm:pt modelId="{9050EA4C-9278-4539-9E62-28B775098E03}">
      <dgm:prSet phldrT="[Tekst]"/>
      <dgm:spPr/>
      <dgm:t>
        <a:bodyPr/>
        <a:lstStyle/>
        <a:p>
          <a:r>
            <a:rPr lang="nl-BE" dirty="0"/>
            <a:t>Gebed en antwoord (63-65)</a:t>
          </a:r>
        </a:p>
      </dgm:t>
    </dgm:pt>
    <dgm:pt modelId="{F39002F0-8669-4E63-8125-7337C5A9277A}" type="parTrans" cxnId="{3B3C8A63-6851-4461-B961-C0B6738B6952}">
      <dgm:prSet/>
      <dgm:spPr/>
      <dgm:t>
        <a:bodyPr/>
        <a:lstStyle/>
        <a:p>
          <a:endParaRPr lang="nl-BE"/>
        </a:p>
      </dgm:t>
    </dgm:pt>
    <dgm:pt modelId="{80418589-9662-43F8-97E1-FBDDA973394F}" type="sibTrans" cxnId="{3B3C8A63-6851-4461-B961-C0B6738B6952}">
      <dgm:prSet/>
      <dgm:spPr/>
      <dgm:t>
        <a:bodyPr/>
        <a:lstStyle/>
        <a:p>
          <a:endParaRPr lang="nl-BE"/>
        </a:p>
      </dgm:t>
    </dgm:pt>
    <dgm:pt modelId="{60FD6B50-BC13-4558-BCFC-E26118EA13F9}">
      <dgm:prSet phldrT="[Tekst]"/>
      <dgm:spPr/>
      <dgm:t>
        <a:bodyPr/>
        <a:lstStyle/>
        <a:p>
          <a:r>
            <a:rPr lang="nl-BE" dirty="0"/>
            <a:t>Vervulling (66)</a:t>
          </a:r>
        </a:p>
      </dgm:t>
    </dgm:pt>
    <dgm:pt modelId="{BF364FFD-3990-4C19-A8FA-B5140BE01428}" type="parTrans" cxnId="{430C2818-32A5-4A36-A4B5-21962689FDFF}">
      <dgm:prSet/>
      <dgm:spPr/>
      <dgm:t>
        <a:bodyPr/>
        <a:lstStyle/>
        <a:p>
          <a:endParaRPr lang="nl-BE"/>
        </a:p>
      </dgm:t>
    </dgm:pt>
    <dgm:pt modelId="{92F87FAA-EF76-47E4-8041-8AAF3C7D37EC}" type="sibTrans" cxnId="{430C2818-32A5-4A36-A4B5-21962689FDFF}">
      <dgm:prSet/>
      <dgm:spPr/>
      <dgm:t>
        <a:bodyPr/>
        <a:lstStyle/>
        <a:p>
          <a:endParaRPr lang="nl-BE"/>
        </a:p>
      </dgm:t>
    </dgm:pt>
    <dgm:pt modelId="{6A8FA0F4-093D-4AB2-9734-41DA5F3452CF}">
      <dgm:prSet phldrT="[Tekst]"/>
      <dgm:spPr/>
      <dgm:t>
        <a:bodyPr/>
        <a:lstStyle/>
        <a:p>
          <a:r>
            <a:rPr lang="nl-BE" dirty="0"/>
            <a:t>Knecht afgewezen (49-50)</a:t>
          </a:r>
        </a:p>
      </dgm:t>
    </dgm:pt>
    <dgm:pt modelId="{8C5C8AF8-2BB0-4288-BAEE-DC623D4A6330}" type="parTrans" cxnId="{AEE5E16C-3D64-4E25-AEBF-C483B33A2295}">
      <dgm:prSet/>
      <dgm:spPr/>
      <dgm:t>
        <a:bodyPr/>
        <a:lstStyle/>
        <a:p>
          <a:endParaRPr lang="nl-BE"/>
        </a:p>
      </dgm:t>
    </dgm:pt>
    <dgm:pt modelId="{8D674D79-C432-4C88-B23B-2EDC7BDB6E9D}" type="sibTrans" cxnId="{AEE5E16C-3D64-4E25-AEBF-C483B33A2295}">
      <dgm:prSet/>
      <dgm:spPr/>
      <dgm:t>
        <a:bodyPr/>
        <a:lstStyle/>
        <a:p>
          <a:endParaRPr lang="nl-BE"/>
        </a:p>
      </dgm:t>
    </dgm:pt>
    <dgm:pt modelId="{18D73F5D-390E-49B2-B6DC-39EF69D18537}">
      <dgm:prSet phldrT="[Tekst]"/>
      <dgm:spPr/>
      <dgm:t>
        <a:bodyPr/>
        <a:lstStyle/>
        <a:p>
          <a:r>
            <a:rPr lang="nl-BE" dirty="0"/>
            <a:t>Overblijfsel verhoogd (51-52)</a:t>
          </a:r>
        </a:p>
      </dgm:t>
    </dgm:pt>
    <dgm:pt modelId="{B7E01A93-5B27-4492-94C2-83A38425C682}" type="parTrans" cxnId="{5C6170B7-DB5B-4EEB-909F-F1948542C681}">
      <dgm:prSet/>
      <dgm:spPr/>
      <dgm:t>
        <a:bodyPr/>
        <a:lstStyle/>
        <a:p>
          <a:endParaRPr lang="nl-BE"/>
        </a:p>
      </dgm:t>
    </dgm:pt>
    <dgm:pt modelId="{79599707-FE1B-4343-8B94-DA500BCB273D}" type="sibTrans" cxnId="{5C6170B7-DB5B-4EEB-909F-F1948542C681}">
      <dgm:prSet/>
      <dgm:spPr/>
      <dgm:t>
        <a:bodyPr/>
        <a:lstStyle/>
        <a:p>
          <a:endParaRPr lang="nl-BE"/>
        </a:p>
      </dgm:t>
    </dgm:pt>
    <dgm:pt modelId="{493D8E67-EA28-47FE-B986-4FC65AFBFC02}">
      <dgm:prSet phldrT="[Tekst]"/>
      <dgm:spPr/>
      <dgm:t>
        <a:bodyPr/>
        <a:lstStyle/>
        <a:p>
          <a:r>
            <a:rPr lang="nl-BE" dirty="0"/>
            <a:t>Knecht verhoogd (53)</a:t>
          </a:r>
        </a:p>
      </dgm:t>
    </dgm:pt>
    <dgm:pt modelId="{B6C6AB4B-37EA-4DB4-9492-9EDFFD555365}" type="parTrans" cxnId="{2972E3CD-DE02-4E51-B3E9-90470F5AA16D}">
      <dgm:prSet/>
      <dgm:spPr/>
      <dgm:t>
        <a:bodyPr/>
        <a:lstStyle/>
        <a:p>
          <a:endParaRPr lang="nl-BE"/>
        </a:p>
      </dgm:t>
    </dgm:pt>
    <dgm:pt modelId="{0E8347F1-7B2D-4B0F-890D-EF061EC9A6B1}" type="sibTrans" cxnId="{2972E3CD-DE02-4E51-B3E9-90470F5AA16D}">
      <dgm:prSet/>
      <dgm:spPr/>
      <dgm:t>
        <a:bodyPr/>
        <a:lstStyle/>
        <a:p>
          <a:endParaRPr lang="nl-BE"/>
        </a:p>
      </dgm:t>
    </dgm:pt>
    <dgm:pt modelId="{CAFCB32F-32B7-440E-BC16-57DE2FDA4BC1}">
      <dgm:prSet phldrT="[Tekst]"/>
      <dgm:spPr/>
      <dgm:t>
        <a:bodyPr/>
        <a:lstStyle/>
        <a:p>
          <a:r>
            <a:rPr lang="nl-BE" dirty="0"/>
            <a:t>Knecht redt (54-57)</a:t>
          </a:r>
        </a:p>
      </dgm:t>
    </dgm:pt>
    <dgm:pt modelId="{7FB09304-648D-4F35-9BC4-573AA77EBD8E}" type="parTrans" cxnId="{D57587A1-581F-4A60-8A6C-F74A591A6C03}">
      <dgm:prSet/>
      <dgm:spPr/>
      <dgm:t>
        <a:bodyPr/>
        <a:lstStyle/>
        <a:p>
          <a:endParaRPr lang="nl-BE"/>
        </a:p>
      </dgm:t>
    </dgm:pt>
    <dgm:pt modelId="{FCBC2BC5-6149-4E2D-8143-51EA144114E5}" type="sibTrans" cxnId="{D57587A1-581F-4A60-8A6C-F74A591A6C03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91DB69BD-83D7-4617-81E1-954DB4E7677C}" type="pres">
      <dgm:prSet presAssocID="{CB4CAFFD-8226-4B22-8029-367E7253E139}" presName="compNode" presStyleCnt="0"/>
      <dgm:spPr/>
    </dgm:pt>
    <dgm:pt modelId="{A6BB9706-31DE-4F48-B3F6-0DE4AE9CE3A3}" type="pres">
      <dgm:prSet presAssocID="{CB4CAFFD-8226-4B22-8029-367E7253E139}" presName="aNode" presStyleLbl="bgShp" presStyleIdx="0" presStyleCnt="9"/>
      <dgm:spPr/>
    </dgm:pt>
    <dgm:pt modelId="{D7F624A1-5A0A-4F8C-8641-08BD2F3B1897}" type="pres">
      <dgm:prSet presAssocID="{CB4CAFFD-8226-4B22-8029-367E7253E139}" presName="textNode" presStyleLbl="bgShp" presStyleIdx="0" presStyleCnt="9"/>
      <dgm:spPr/>
    </dgm:pt>
    <dgm:pt modelId="{C818EA65-7777-4480-B242-6D2EADA7D737}" type="pres">
      <dgm:prSet presAssocID="{CB4CAFFD-8226-4B22-8029-367E7253E139}" presName="compChildNode" presStyleCnt="0"/>
      <dgm:spPr/>
    </dgm:pt>
    <dgm:pt modelId="{5C8F367B-3B0B-42E1-839E-D60DE5241D58}" type="pres">
      <dgm:prSet presAssocID="{CB4CAFFD-8226-4B22-8029-367E7253E139}" presName="theInnerList" presStyleCnt="0"/>
      <dgm:spPr/>
    </dgm:pt>
    <dgm:pt modelId="{8EBEA42F-6384-45CE-AB7E-E19F4301EC17}" type="pres">
      <dgm:prSet presAssocID="{358B158D-CA3A-4236-91E0-3B60BE8087CB}" presName="childNode" presStyleLbl="node1" presStyleIdx="0" presStyleCnt="44">
        <dgm:presLayoutVars>
          <dgm:bulletEnabled val="1"/>
        </dgm:presLayoutVars>
      </dgm:prSet>
      <dgm:spPr/>
    </dgm:pt>
    <dgm:pt modelId="{8AC07764-4BC8-4FCE-979A-532212D69CD9}" type="pres">
      <dgm:prSet presAssocID="{358B158D-CA3A-4236-91E0-3B60BE8087CB}" presName="aSpace2" presStyleCnt="0"/>
      <dgm:spPr/>
    </dgm:pt>
    <dgm:pt modelId="{E9485755-C72C-4808-833E-C67E366D98B4}" type="pres">
      <dgm:prSet presAssocID="{C9C5422A-665B-4C7A-976F-43BDAA2401F3}" presName="childNode" presStyleLbl="node1" presStyleIdx="1" presStyleCnt="44">
        <dgm:presLayoutVars>
          <dgm:bulletEnabled val="1"/>
        </dgm:presLayoutVars>
      </dgm:prSet>
      <dgm:spPr/>
    </dgm:pt>
    <dgm:pt modelId="{1EC9E0E5-439A-43FC-BF3B-5E132CC196AA}" type="pres">
      <dgm:prSet presAssocID="{C9C5422A-665B-4C7A-976F-43BDAA2401F3}" presName="aSpace2" presStyleCnt="0"/>
      <dgm:spPr/>
    </dgm:pt>
    <dgm:pt modelId="{64BF6EA9-6DFC-4118-9BBF-AEB39C010574}" type="pres">
      <dgm:prSet presAssocID="{2A2B99D8-E628-47BE-BA5D-EB0BB8A33ACA}" presName="childNode" presStyleLbl="node1" presStyleIdx="2" presStyleCnt="44">
        <dgm:presLayoutVars>
          <dgm:bulletEnabled val="1"/>
        </dgm:presLayoutVars>
      </dgm:prSet>
      <dgm:spPr/>
    </dgm:pt>
    <dgm:pt modelId="{846C10AF-E988-4EBE-B0E5-4A368117C620}" type="pres">
      <dgm:prSet presAssocID="{2A2B99D8-E628-47BE-BA5D-EB0BB8A33ACA}" presName="aSpace2" presStyleCnt="0"/>
      <dgm:spPr/>
    </dgm:pt>
    <dgm:pt modelId="{EE95ABD0-0398-4F70-AE48-B04BD179A4E7}" type="pres">
      <dgm:prSet presAssocID="{3D20840F-576D-408E-80FC-1C5F5C96E271}" presName="childNode" presStyleLbl="node1" presStyleIdx="3" presStyleCnt="44">
        <dgm:presLayoutVars>
          <dgm:bulletEnabled val="1"/>
        </dgm:presLayoutVars>
      </dgm:prSet>
      <dgm:spPr/>
    </dgm:pt>
    <dgm:pt modelId="{DDBB54A0-EDE6-4B80-BD7B-383B6242ACBC}" type="pres">
      <dgm:prSet presAssocID="{3D20840F-576D-408E-80FC-1C5F5C96E271}" presName="aSpace2" presStyleCnt="0"/>
      <dgm:spPr/>
    </dgm:pt>
    <dgm:pt modelId="{DD835F52-B40E-4E36-80BA-70A6CA7812AF}" type="pres">
      <dgm:prSet presAssocID="{DA42A491-8C02-4241-809D-1B79408C2B15}" presName="childNode" presStyleLbl="node1" presStyleIdx="4" presStyleCnt="44">
        <dgm:presLayoutVars>
          <dgm:bulletEnabled val="1"/>
        </dgm:presLayoutVars>
      </dgm:prSet>
      <dgm:spPr/>
    </dgm:pt>
    <dgm:pt modelId="{94C6B065-CCAB-4B53-84C5-6963FA939B44}" type="pres">
      <dgm:prSet presAssocID="{DA42A491-8C02-4241-809D-1B79408C2B15}" presName="aSpace2" presStyleCnt="0"/>
      <dgm:spPr/>
    </dgm:pt>
    <dgm:pt modelId="{1134E37A-2719-4877-A768-CA4F1B4004FD}" type="pres">
      <dgm:prSet presAssocID="{5D650558-E347-465C-96D8-B2F734CC3226}" presName="childNode" presStyleLbl="node1" presStyleIdx="5" presStyleCnt="44">
        <dgm:presLayoutVars>
          <dgm:bulletEnabled val="1"/>
        </dgm:presLayoutVars>
      </dgm:prSet>
      <dgm:spPr/>
    </dgm:pt>
    <dgm:pt modelId="{6097F28B-60F8-4AD0-9C2A-201D724CF38A}" type="pres">
      <dgm:prSet presAssocID="{5D650558-E347-465C-96D8-B2F734CC3226}" presName="aSpace2" presStyleCnt="0"/>
      <dgm:spPr/>
    </dgm:pt>
    <dgm:pt modelId="{36F69358-CCAC-4D78-9151-E11AE9FC1E6C}" type="pres">
      <dgm:prSet presAssocID="{C2BCCE32-966A-46D8-8999-D71733E1FFFA}" presName="childNode" presStyleLbl="node1" presStyleIdx="6" presStyleCnt="44">
        <dgm:presLayoutVars>
          <dgm:bulletEnabled val="1"/>
        </dgm:presLayoutVars>
      </dgm:prSet>
      <dgm:spPr/>
    </dgm:pt>
    <dgm:pt modelId="{EF356F56-0030-4F9D-B98B-5C05ED58C8A7}" type="pres">
      <dgm:prSet presAssocID="{CB4CAFFD-8226-4B22-8029-367E7253E139}" presName="aSpace" presStyleCnt="0"/>
      <dgm:spPr/>
    </dgm:pt>
    <dgm:pt modelId="{19618216-50F0-4745-82A2-65F068C88A39}" type="pres">
      <dgm:prSet presAssocID="{3C3313EB-2D1A-43B5-994D-F00C596BAC1B}" presName="compNode" presStyleCnt="0"/>
      <dgm:spPr/>
    </dgm:pt>
    <dgm:pt modelId="{9F9E068E-5D96-488A-A43E-243C5D09B4C6}" type="pres">
      <dgm:prSet presAssocID="{3C3313EB-2D1A-43B5-994D-F00C596BAC1B}" presName="aNode" presStyleLbl="bgShp" presStyleIdx="1" presStyleCnt="9"/>
      <dgm:spPr/>
    </dgm:pt>
    <dgm:pt modelId="{9FF5B649-78F6-4453-8EB1-8E4693C92B67}" type="pres">
      <dgm:prSet presAssocID="{3C3313EB-2D1A-43B5-994D-F00C596BAC1B}" presName="textNode" presStyleLbl="bgShp" presStyleIdx="1" presStyleCnt="9"/>
      <dgm:spPr/>
    </dgm:pt>
    <dgm:pt modelId="{919B80D1-D60C-48DD-A2F4-3FD818D32DF0}" type="pres">
      <dgm:prSet presAssocID="{3C3313EB-2D1A-43B5-994D-F00C596BAC1B}" presName="compChildNode" presStyleCnt="0"/>
      <dgm:spPr/>
    </dgm:pt>
    <dgm:pt modelId="{D196EA5F-23F5-403B-8F33-2C79A98BDD9E}" type="pres">
      <dgm:prSet presAssocID="{3C3313EB-2D1A-43B5-994D-F00C596BAC1B}" presName="theInnerList" presStyleCnt="0"/>
      <dgm:spPr/>
    </dgm:pt>
    <dgm:pt modelId="{D000AD30-5568-42AC-B336-7997D9685E3C}" type="pres">
      <dgm:prSet presAssocID="{4B5071BE-AD00-4735-AE2D-2861EA8ADB42}" presName="childNode" presStyleLbl="node1" presStyleIdx="7" presStyleCnt="44">
        <dgm:presLayoutVars>
          <dgm:bulletEnabled val="1"/>
        </dgm:presLayoutVars>
      </dgm:prSet>
      <dgm:spPr>
        <a:xfrm>
          <a:off x="1111836" y="1535268"/>
          <a:ext cx="755788" cy="324528"/>
        </a:xfrm>
        <a:prstGeom prst="roundRect">
          <a:avLst>
            <a:gd name="adj" fmla="val 10000"/>
          </a:avLst>
        </a:prstGeom>
      </dgm:spPr>
    </dgm:pt>
    <dgm:pt modelId="{D2C7E052-9855-4AE8-BA6D-F669AFF04059}" type="pres">
      <dgm:prSet presAssocID="{4B5071BE-AD00-4735-AE2D-2861EA8ADB42}" presName="aSpace2" presStyleCnt="0"/>
      <dgm:spPr/>
    </dgm:pt>
    <dgm:pt modelId="{DA79A591-9FE4-4787-8A2E-C2E8EEA65E98}" type="pres">
      <dgm:prSet presAssocID="{8DFF9327-281D-4B89-9D65-CA0C02D52343}" presName="childNode" presStyleLbl="node1" presStyleIdx="8" presStyleCnt="44">
        <dgm:presLayoutVars>
          <dgm:bulletEnabled val="1"/>
        </dgm:presLayoutVars>
      </dgm:prSet>
      <dgm:spPr>
        <a:xfrm>
          <a:off x="1111836" y="1909723"/>
          <a:ext cx="755788" cy="324528"/>
        </a:xfrm>
        <a:prstGeom prst="roundRect">
          <a:avLst>
            <a:gd name="adj" fmla="val 10000"/>
          </a:avLst>
        </a:prstGeom>
      </dgm:spPr>
    </dgm:pt>
    <dgm:pt modelId="{EB9F2B7C-FAE3-474E-A9E6-85C4C4D3C281}" type="pres">
      <dgm:prSet presAssocID="{8DFF9327-281D-4B89-9D65-CA0C02D52343}" presName="aSpace2" presStyleCnt="0"/>
      <dgm:spPr/>
    </dgm:pt>
    <dgm:pt modelId="{87E39361-3FF7-4165-991A-E36073CA62D1}" type="pres">
      <dgm:prSet presAssocID="{D590BAC5-DE24-49EA-9A6B-F96F803229D3}" presName="childNode" presStyleLbl="node1" presStyleIdx="9" presStyleCnt="44">
        <dgm:presLayoutVars>
          <dgm:bulletEnabled val="1"/>
        </dgm:presLayoutVars>
      </dgm:prSet>
      <dgm:spPr>
        <a:xfrm>
          <a:off x="1111836" y="2284179"/>
          <a:ext cx="755788" cy="324528"/>
        </a:xfrm>
        <a:prstGeom prst="roundRect">
          <a:avLst>
            <a:gd name="adj" fmla="val 10000"/>
          </a:avLst>
        </a:prstGeom>
      </dgm:spPr>
    </dgm:pt>
    <dgm:pt modelId="{E098369D-399B-4E9E-BE3A-171CEA7FABB5}" type="pres">
      <dgm:prSet presAssocID="{D590BAC5-DE24-49EA-9A6B-F96F803229D3}" presName="aSpace2" presStyleCnt="0"/>
      <dgm:spPr/>
    </dgm:pt>
    <dgm:pt modelId="{A29B628F-84CF-4BEE-A83C-04F0DD72ED6C}" type="pres">
      <dgm:prSet presAssocID="{624B7E5B-3661-4063-A038-C89188D4F5E3}" presName="childNode" presStyleLbl="node1" presStyleIdx="10" presStyleCnt="44">
        <dgm:presLayoutVars>
          <dgm:bulletEnabled val="1"/>
        </dgm:presLayoutVars>
      </dgm:prSet>
      <dgm:spPr>
        <a:xfrm>
          <a:off x="1111836" y="2658635"/>
          <a:ext cx="755788" cy="324528"/>
        </a:xfrm>
        <a:prstGeom prst="roundRect">
          <a:avLst>
            <a:gd name="adj" fmla="val 10000"/>
          </a:avLst>
        </a:prstGeom>
      </dgm:spPr>
    </dgm:pt>
    <dgm:pt modelId="{1A5E0AE0-2724-4F88-96C8-7236E9B7F97B}" type="pres">
      <dgm:prSet presAssocID="{624B7E5B-3661-4063-A038-C89188D4F5E3}" presName="aSpace2" presStyleCnt="0"/>
      <dgm:spPr/>
    </dgm:pt>
    <dgm:pt modelId="{07D7321A-4B0C-45AC-B4D0-C31CCF042588}" type="pres">
      <dgm:prSet presAssocID="{A4F1F330-0BF7-44D0-A31F-8A5451E21E0F}" presName="childNode" presStyleLbl="node1" presStyleIdx="11" presStyleCnt="44">
        <dgm:presLayoutVars>
          <dgm:bulletEnabled val="1"/>
        </dgm:presLayoutVars>
      </dgm:prSet>
      <dgm:spPr/>
    </dgm:pt>
    <dgm:pt modelId="{EC82DC99-226D-4DF8-984A-3885124FA649}" type="pres">
      <dgm:prSet presAssocID="{A4F1F330-0BF7-44D0-A31F-8A5451E21E0F}" presName="aSpace2" presStyleCnt="0"/>
      <dgm:spPr/>
    </dgm:pt>
    <dgm:pt modelId="{9C69B695-D5EB-4C5E-AB83-18DEA9DB272C}" type="pres">
      <dgm:prSet presAssocID="{50BEC863-115D-4E59-92D5-C3DC7B65A5E4}" presName="childNode" presStyleLbl="node1" presStyleIdx="12" presStyleCnt="44">
        <dgm:presLayoutVars>
          <dgm:bulletEnabled val="1"/>
        </dgm:presLayoutVars>
      </dgm:prSet>
      <dgm:spPr>
        <a:xfrm>
          <a:off x="1111836" y="3407546"/>
          <a:ext cx="755788" cy="324528"/>
        </a:xfrm>
        <a:prstGeom prst="roundRect">
          <a:avLst>
            <a:gd name="adj" fmla="val 10000"/>
          </a:avLst>
        </a:prstGeom>
      </dgm:spPr>
    </dgm:pt>
    <dgm:pt modelId="{5AECD705-04DD-4899-9303-8450D0A2482B}" type="pres">
      <dgm:prSet presAssocID="{50BEC863-115D-4E59-92D5-C3DC7B65A5E4}" presName="aSpace2" presStyleCnt="0"/>
      <dgm:spPr/>
    </dgm:pt>
    <dgm:pt modelId="{9D4AFC62-41A3-4938-B361-BAD0C5F5585C}" type="pres">
      <dgm:prSet presAssocID="{BB3C66F7-B78F-4016-9CC7-FFF0B0036DEE}" presName="childNode" presStyleLbl="node1" presStyleIdx="13" presStyleCnt="44">
        <dgm:presLayoutVars>
          <dgm:bulletEnabled val="1"/>
        </dgm:presLayoutVars>
      </dgm:prSet>
      <dgm:spPr>
        <a:xfrm>
          <a:off x="1111836" y="3782002"/>
          <a:ext cx="755788" cy="324528"/>
        </a:xfrm>
        <a:prstGeom prst="roundRect">
          <a:avLst>
            <a:gd name="adj" fmla="val 10000"/>
          </a:avLst>
        </a:prstGeom>
      </dgm:spPr>
    </dgm:pt>
    <dgm:pt modelId="{D393E5C1-FFC6-4D2F-A835-B7E3AF661A8D}" type="pres">
      <dgm:prSet presAssocID="{BB3C66F7-B78F-4016-9CC7-FFF0B0036DEE}" presName="aSpace2" presStyleCnt="0"/>
      <dgm:spPr/>
    </dgm:pt>
    <dgm:pt modelId="{CE1C438A-DB7D-40B8-9207-C98BC0FCA968}" type="pres">
      <dgm:prSet presAssocID="{49DD7385-BD45-4C82-9305-27F64AFB6847}" presName="childNode" presStyleLbl="node1" presStyleIdx="14" presStyleCnt="44">
        <dgm:presLayoutVars>
          <dgm:bulletEnabled val="1"/>
        </dgm:presLayoutVars>
      </dgm:prSet>
      <dgm:spPr>
        <a:xfrm>
          <a:off x="1111836" y="4156457"/>
          <a:ext cx="755788" cy="324528"/>
        </a:xfrm>
        <a:prstGeom prst="roundRect">
          <a:avLst>
            <a:gd name="adj" fmla="val 10000"/>
          </a:avLst>
        </a:prstGeom>
      </dgm:spPr>
    </dgm:pt>
    <dgm:pt modelId="{6C27573E-1511-4B5D-8879-8C50A50C5DD9}" type="pres">
      <dgm:prSet presAssocID="{49DD7385-BD45-4C82-9305-27F64AFB6847}" presName="aSpace2" presStyleCnt="0"/>
      <dgm:spPr/>
    </dgm:pt>
    <dgm:pt modelId="{FA6CF0BC-90EB-4F17-A4B0-CB653681CC12}" type="pres">
      <dgm:prSet presAssocID="{4479BC94-9914-4C40-A130-08901B820F0D}" presName="childNode" presStyleLbl="node1" presStyleIdx="15" presStyleCnt="44">
        <dgm:presLayoutVars>
          <dgm:bulletEnabled val="1"/>
        </dgm:presLayoutVars>
      </dgm:prSet>
      <dgm:spPr>
        <a:xfrm>
          <a:off x="1111836" y="4530913"/>
          <a:ext cx="755788" cy="324528"/>
        </a:xfrm>
        <a:prstGeom prst="roundRect">
          <a:avLst>
            <a:gd name="adj" fmla="val 10000"/>
          </a:avLst>
        </a:prstGeom>
      </dgm:spPr>
    </dgm:pt>
    <dgm:pt modelId="{25D139E5-00DC-4A0E-BA28-55AFD4F5C571}" type="pres">
      <dgm:prSet presAssocID="{3C3313EB-2D1A-43B5-994D-F00C596BAC1B}" presName="aSpace" presStyleCnt="0"/>
      <dgm:spPr/>
    </dgm:pt>
    <dgm:pt modelId="{D616BC9D-53B5-4259-96E5-0481B2F8417A}" type="pres">
      <dgm:prSet presAssocID="{383D0A0A-A120-4681-BF10-00E159BB8C05}" presName="compNode" presStyleCnt="0"/>
      <dgm:spPr/>
    </dgm:pt>
    <dgm:pt modelId="{EC2A00BE-4F08-49B7-AFDE-F424202706E5}" type="pres">
      <dgm:prSet presAssocID="{383D0A0A-A120-4681-BF10-00E159BB8C05}" presName="aNode" presStyleLbl="bgShp" presStyleIdx="2" presStyleCnt="9"/>
      <dgm:spPr/>
    </dgm:pt>
    <dgm:pt modelId="{E11B178B-2D15-4BA4-A872-72635F845927}" type="pres">
      <dgm:prSet presAssocID="{383D0A0A-A120-4681-BF10-00E159BB8C05}" presName="textNode" presStyleLbl="bgShp" presStyleIdx="2" presStyleCnt="9"/>
      <dgm:spPr/>
    </dgm:pt>
    <dgm:pt modelId="{E09503C2-786B-464F-A52E-69912213B81F}" type="pres">
      <dgm:prSet presAssocID="{383D0A0A-A120-4681-BF10-00E159BB8C05}" presName="compChildNode" presStyleCnt="0"/>
      <dgm:spPr/>
    </dgm:pt>
    <dgm:pt modelId="{96DA0CDA-63A7-4B78-B793-000E0032EEB5}" type="pres">
      <dgm:prSet presAssocID="{383D0A0A-A120-4681-BF10-00E159BB8C05}" presName="theInnerList" presStyleCnt="0"/>
      <dgm:spPr/>
    </dgm:pt>
    <dgm:pt modelId="{E94AE4F9-C5E0-4AD9-916E-0336D80FCB53}" type="pres">
      <dgm:prSet presAssocID="{C1FEA286-8AE5-40C7-83E5-D4BA97DA91D9}" presName="childNode" presStyleLbl="node1" presStyleIdx="16" presStyleCnt="44">
        <dgm:presLayoutVars>
          <dgm:bulletEnabled val="1"/>
        </dgm:presLayoutVars>
      </dgm:prSet>
      <dgm:spPr/>
    </dgm:pt>
    <dgm:pt modelId="{924E749C-8283-4323-B9EA-6E0A1BF1460B}" type="pres">
      <dgm:prSet presAssocID="{C1FEA286-8AE5-40C7-83E5-D4BA97DA91D9}" presName="aSpace2" presStyleCnt="0"/>
      <dgm:spPr/>
    </dgm:pt>
    <dgm:pt modelId="{F4242972-D0AC-434A-B7E3-28F880FB30ED}" type="pres">
      <dgm:prSet presAssocID="{378070EA-873E-4091-B255-D77FF3AE3362}" presName="childNode" presStyleLbl="node1" presStyleIdx="17" presStyleCnt="44">
        <dgm:presLayoutVars>
          <dgm:bulletEnabled val="1"/>
        </dgm:presLayoutVars>
      </dgm:prSet>
      <dgm:spPr/>
    </dgm:pt>
    <dgm:pt modelId="{77370B90-D590-43E8-9B19-564462406800}" type="pres">
      <dgm:prSet presAssocID="{383D0A0A-A120-4681-BF10-00E159BB8C05}" presName="aSpace" presStyleCnt="0"/>
      <dgm:spPr/>
    </dgm:pt>
    <dgm:pt modelId="{9EAE2145-62E6-4E2D-B37A-7FA446D0CDBA}" type="pres">
      <dgm:prSet presAssocID="{F4C653B4-A932-4787-A120-A5751853600A}" presName="compNode" presStyleCnt="0"/>
      <dgm:spPr/>
    </dgm:pt>
    <dgm:pt modelId="{5E40ABCB-B661-45D2-A9D7-CFEA4EC94001}" type="pres">
      <dgm:prSet presAssocID="{F4C653B4-A932-4787-A120-A5751853600A}" presName="aNode" presStyleLbl="bgShp" presStyleIdx="3" presStyleCnt="9"/>
      <dgm:spPr/>
    </dgm:pt>
    <dgm:pt modelId="{3529B39E-A22B-49A6-8EEA-16E4FE818415}" type="pres">
      <dgm:prSet presAssocID="{F4C653B4-A932-4787-A120-A5751853600A}" presName="textNode" presStyleLbl="bgShp" presStyleIdx="3" presStyleCnt="9"/>
      <dgm:spPr/>
    </dgm:pt>
    <dgm:pt modelId="{D312C400-DD32-41F9-816F-14A4BE71DAA0}" type="pres">
      <dgm:prSet presAssocID="{F4C653B4-A932-4787-A120-A5751853600A}" presName="compChildNode" presStyleCnt="0"/>
      <dgm:spPr/>
    </dgm:pt>
    <dgm:pt modelId="{52969736-F63B-4B8D-87F1-6D585D5676E4}" type="pres">
      <dgm:prSet presAssocID="{F4C653B4-A932-4787-A120-A5751853600A}" presName="theInnerList" presStyleCnt="0"/>
      <dgm:spPr/>
    </dgm:pt>
    <dgm:pt modelId="{DC6428F6-1E19-4408-A469-5C17563E95C2}" type="pres">
      <dgm:prSet presAssocID="{BFEABBBE-2C4B-4370-87D7-6A919B2AF046}" presName="childNode" presStyleLbl="node1" presStyleIdx="18" presStyleCnt="44">
        <dgm:presLayoutVars>
          <dgm:bulletEnabled val="1"/>
        </dgm:presLayoutVars>
      </dgm:prSet>
      <dgm:spPr/>
    </dgm:pt>
    <dgm:pt modelId="{BCC62E2F-44DA-46F1-BB0A-8F9B545E9225}" type="pres">
      <dgm:prSet presAssocID="{BFEABBBE-2C4B-4370-87D7-6A919B2AF046}" presName="aSpace2" presStyleCnt="0"/>
      <dgm:spPr/>
    </dgm:pt>
    <dgm:pt modelId="{37B28E32-BCE1-4B10-B287-2A183E15BCAE}" type="pres">
      <dgm:prSet presAssocID="{ADED2B35-FB3C-4902-8AFA-E79A8723C28C}" presName="childNode" presStyleLbl="node1" presStyleIdx="19" presStyleCnt="44">
        <dgm:presLayoutVars>
          <dgm:bulletEnabled val="1"/>
        </dgm:presLayoutVars>
      </dgm:prSet>
      <dgm:spPr/>
    </dgm:pt>
    <dgm:pt modelId="{E9F11BA9-EC9E-4DF6-B3A6-E36B56BF3C59}" type="pres">
      <dgm:prSet presAssocID="{ADED2B35-FB3C-4902-8AFA-E79A8723C28C}" presName="aSpace2" presStyleCnt="0"/>
      <dgm:spPr/>
    </dgm:pt>
    <dgm:pt modelId="{80FE2BEF-B422-40A4-9D8A-2081F8E4D38B}" type="pres">
      <dgm:prSet presAssocID="{44249D91-CBD6-41DB-ABB7-50750DFA1AAA}" presName="childNode" presStyleLbl="node1" presStyleIdx="20" presStyleCnt="44">
        <dgm:presLayoutVars>
          <dgm:bulletEnabled val="1"/>
        </dgm:presLayoutVars>
      </dgm:prSet>
      <dgm:spPr/>
    </dgm:pt>
    <dgm:pt modelId="{9420E117-8B84-4F9B-B511-52088CD57B39}" type="pres">
      <dgm:prSet presAssocID="{44249D91-CBD6-41DB-ABB7-50750DFA1AAA}" presName="aSpace2" presStyleCnt="0"/>
      <dgm:spPr/>
    </dgm:pt>
    <dgm:pt modelId="{FC885C75-54F4-4156-A2A0-969E9274D186}" type="pres">
      <dgm:prSet presAssocID="{F5564D50-2B06-4747-9642-11C488F65CA5}" presName="childNode" presStyleLbl="node1" presStyleIdx="21" presStyleCnt="44">
        <dgm:presLayoutVars>
          <dgm:bulletEnabled val="1"/>
        </dgm:presLayoutVars>
      </dgm:prSet>
      <dgm:spPr/>
    </dgm:pt>
    <dgm:pt modelId="{F1C5BBCF-2D68-4DB8-9A24-58C822CD8D73}" type="pres">
      <dgm:prSet presAssocID="{F5564D50-2B06-4747-9642-11C488F65CA5}" presName="aSpace2" presStyleCnt="0"/>
      <dgm:spPr/>
    </dgm:pt>
    <dgm:pt modelId="{2B379708-5F3E-44BD-A0E7-C57A716859CA}" type="pres">
      <dgm:prSet presAssocID="{22C7DF1C-699E-407F-9F15-97D52E35DBAD}" presName="childNode" presStyleLbl="node1" presStyleIdx="22" presStyleCnt="44">
        <dgm:presLayoutVars>
          <dgm:bulletEnabled val="1"/>
        </dgm:presLayoutVars>
      </dgm:prSet>
      <dgm:spPr/>
    </dgm:pt>
    <dgm:pt modelId="{2918CCB8-1890-48D7-A72C-4D35560DF4C4}" type="pres">
      <dgm:prSet presAssocID="{F4C653B4-A932-4787-A120-A5751853600A}" presName="aSpace" presStyleCnt="0"/>
      <dgm:spPr/>
    </dgm:pt>
    <dgm:pt modelId="{220C4045-B2BB-4F83-9BC9-FDC29688C316}" type="pres">
      <dgm:prSet presAssocID="{A228603D-6C94-4887-8403-76291BCD989E}" presName="compNode" presStyleCnt="0"/>
      <dgm:spPr/>
    </dgm:pt>
    <dgm:pt modelId="{6B30030D-C997-46AB-8102-1CA4116D76BC}" type="pres">
      <dgm:prSet presAssocID="{A228603D-6C94-4887-8403-76291BCD989E}" presName="aNode" presStyleLbl="bgShp" presStyleIdx="4" presStyleCnt="9"/>
      <dgm:spPr/>
    </dgm:pt>
    <dgm:pt modelId="{41F46787-2E29-4DFA-A852-394AE295846E}" type="pres">
      <dgm:prSet presAssocID="{A228603D-6C94-4887-8403-76291BCD989E}" presName="textNode" presStyleLbl="bgShp" presStyleIdx="4" presStyleCnt="9"/>
      <dgm:spPr/>
    </dgm:pt>
    <dgm:pt modelId="{6C65148A-29AF-412A-B576-F298BEC65CD1}" type="pres">
      <dgm:prSet presAssocID="{A228603D-6C94-4887-8403-76291BCD989E}" presName="compChildNode" presStyleCnt="0"/>
      <dgm:spPr/>
    </dgm:pt>
    <dgm:pt modelId="{54CFE05B-7806-4F29-9338-E4A7AFE01929}" type="pres">
      <dgm:prSet presAssocID="{A228603D-6C94-4887-8403-76291BCD989E}" presName="theInnerList" presStyleCnt="0"/>
      <dgm:spPr/>
    </dgm:pt>
    <dgm:pt modelId="{F9D2DE89-8D3F-402F-ABAB-177A5789A95C}" type="pres">
      <dgm:prSet presAssocID="{DDE0983B-28A0-4604-BC25-B270A3CE32AA}" presName="childNode" presStyleLbl="node1" presStyleIdx="23" presStyleCnt="44">
        <dgm:presLayoutVars>
          <dgm:bulletEnabled val="1"/>
        </dgm:presLayoutVars>
      </dgm:prSet>
      <dgm:spPr/>
    </dgm:pt>
    <dgm:pt modelId="{FC3967AC-78E5-487A-949D-CCF7788B1B30}" type="pres">
      <dgm:prSet presAssocID="{DDE0983B-28A0-4604-BC25-B270A3CE32AA}" presName="aSpace2" presStyleCnt="0"/>
      <dgm:spPr/>
    </dgm:pt>
    <dgm:pt modelId="{13DD8425-69B3-40C6-A55C-615D036B27E3}" type="pres">
      <dgm:prSet presAssocID="{550FE57E-4E1A-48D8-A81C-FBC131E0016E}" presName="childNode" presStyleLbl="node1" presStyleIdx="24" presStyleCnt="44">
        <dgm:presLayoutVars>
          <dgm:bulletEnabled val="1"/>
        </dgm:presLayoutVars>
      </dgm:prSet>
      <dgm:spPr/>
    </dgm:pt>
    <dgm:pt modelId="{4C087E34-2662-48D2-8F44-30E7D92C76B8}" type="pres">
      <dgm:prSet presAssocID="{A228603D-6C94-4887-8403-76291BCD989E}" presName="aSpace" presStyleCnt="0"/>
      <dgm:spPr/>
    </dgm:pt>
    <dgm:pt modelId="{A2E9AC1A-3518-4522-80A8-C6C3EBBE90F8}" type="pres">
      <dgm:prSet presAssocID="{F980D19E-810F-4080-8770-529E9474B470}" presName="compNode" presStyleCnt="0"/>
      <dgm:spPr/>
    </dgm:pt>
    <dgm:pt modelId="{1566AD06-B125-46DF-BFC3-00F02B977A48}" type="pres">
      <dgm:prSet presAssocID="{F980D19E-810F-4080-8770-529E9474B470}" presName="aNode" presStyleLbl="bgShp" presStyleIdx="5" presStyleCnt="9"/>
      <dgm:spPr/>
    </dgm:pt>
    <dgm:pt modelId="{7697D01F-1F8B-42CD-8CB2-E2DEB9D15248}" type="pres">
      <dgm:prSet presAssocID="{F980D19E-810F-4080-8770-529E9474B470}" presName="textNode" presStyleLbl="bgShp" presStyleIdx="5" presStyleCnt="9"/>
      <dgm:spPr/>
    </dgm:pt>
    <dgm:pt modelId="{4A541F79-0830-4653-9AE1-45AB274576F7}" type="pres">
      <dgm:prSet presAssocID="{F980D19E-810F-4080-8770-529E9474B470}" presName="compChildNode" presStyleCnt="0"/>
      <dgm:spPr/>
    </dgm:pt>
    <dgm:pt modelId="{11B117B2-51CD-49A8-8887-FEB3D7BEF90A}" type="pres">
      <dgm:prSet presAssocID="{F980D19E-810F-4080-8770-529E9474B470}" presName="theInnerList" presStyleCnt="0"/>
      <dgm:spPr/>
    </dgm:pt>
    <dgm:pt modelId="{8835BB44-713F-43BE-8DB9-E4309D4A02F7}" type="pres">
      <dgm:prSet presAssocID="{C9A72E91-CA8D-4999-B756-48BF3DEED4CA}" presName="childNode" presStyleLbl="node1" presStyleIdx="25" presStyleCnt="44">
        <dgm:presLayoutVars>
          <dgm:bulletEnabled val="1"/>
        </dgm:presLayoutVars>
      </dgm:prSet>
      <dgm:spPr/>
    </dgm:pt>
    <dgm:pt modelId="{E4495896-4552-423E-8C50-195FB5DD31A7}" type="pres">
      <dgm:prSet presAssocID="{C9A72E91-CA8D-4999-B756-48BF3DEED4CA}" presName="aSpace2" presStyleCnt="0"/>
      <dgm:spPr/>
    </dgm:pt>
    <dgm:pt modelId="{EE3A3DBA-B7C3-46BD-AC9A-888B1EDE4EE2}" type="pres">
      <dgm:prSet presAssocID="{AB558E3F-1CCA-4C00-A477-57BDC9D40775}" presName="childNode" presStyleLbl="node1" presStyleIdx="26" presStyleCnt="44">
        <dgm:presLayoutVars>
          <dgm:bulletEnabled val="1"/>
        </dgm:presLayoutVars>
      </dgm:prSet>
      <dgm:spPr/>
    </dgm:pt>
    <dgm:pt modelId="{613DE05B-1A20-4771-BCF2-51D4D8AF3FC3}" type="pres">
      <dgm:prSet presAssocID="{AB558E3F-1CCA-4C00-A477-57BDC9D40775}" presName="aSpace2" presStyleCnt="0"/>
      <dgm:spPr/>
    </dgm:pt>
    <dgm:pt modelId="{EC40D5D0-0710-4C45-BF88-4C5E207A21CC}" type="pres">
      <dgm:prSet presAssocID="{8AD33AEC-FF7C-431F-9AF5-71D1DFFBCC99}" presName="childNode" presStyleLbl="node1" presStyleIdx="27" presStyleCnt="44">
        <dgm:presLayoutVars>
          <dgm:bulletEnabled val="1"/>
        </dgm:presLayoutVars>
      </dgm:prSet>
      <dgm:spPr/>
    </dgm:pt>
    <dgm:pt modelId="{76B3CDD5-EDA7-4382-A657-4EEF351BE185}" type="pres">
      <dgm:prSet presAssocID="{8AD33AEC-FF7C-431F-9AF5-71D1DFFBCC99}" presName="aSpace2" presStyleCnt="0"/>
      <dgm:spPr/>
    </dgm:pt>
    <dgm:pt modelId="{3656A8A8-836E-4BF4-95D9-8BCC80A5A5AF}" type="pres">
      <dgm:prSet presAssocID="{98F04E07-7654-4C5B-B5C1-125D22BB9971}" presName="childNode" presStyleLbl="node1" presStyleIdx="28" presStyleCnt="44">
        <dgm:presLayoutVars>
          <dgm:bulletEnabled val="1"/>
        </dgm:presLayoutVars>
      </dgm:prSet>
      <dgm:spPr/>
    </dgm:pt>
    <dgm:pt modelId="{651B492E-04CC-4EDF-8267-7FEE3BDC15A0}" type="pres">
      <dgm:prSet presAssocID="{F980D19E-810F-4080-8770-529E9474B470}" presName="aSpace" presStyleCnt="0"/>
      <dgm:spPr/>
    </dgm:pt>
    <dgm:pt modelId="{E635506E-9C99-477C-8081-34D919F4DC7F}" type="pres">
      <dgm:prSet presAssocID="{5C2E98DF-C0FC-4803-A408-1BC10A338C85}" presName="compNode" presStyleCnt="0"/>
      <dgm:spPr/>
    </dgm:pt>
    <dgm:pt modelId="{EE8491C9-82A2-4243-8D74-FE14E355A1FE}" type="pres">
      <dgm:prSet presAssocID="{5C2E98DF-C0FC-4803-A408-1BC10A338C85}" presName="aNode" presStyleLbl="bgShp" presStyleIdx="6" presStyleCnt="9"/>
      <dgm:spPr/>
    </dgm:pt>
    <dgm:pt modelId="{4391510F-B264-41D8-9D25-5F3E5143F1FC}" type="pres">
      <dgm:prSet presAssocID="{5C2E98DF-C0FC-4803-A408-1BC10A338C85}" presName="textNode" presStyleLbl="bgShp" presStyleIdx="6" presStyleCnt="9"/>
      <dgm:spPr/>
    </dgm:pt>
    <dgm:pt modelId="{F7CBF38D-3ABA-4087-9C13-8B254BAFE74E}" type="pres">
      <dgm:prSet presAssocID="{5C2E98DF-C0FC-4803-A408-1BC10A338C85}" presName="compChildNode" presStyleCnt="0"/>
      <dgm:spPr/>
    </dgm:pt>
    <dgm:pt modelId="{AAC7F380-912C-4FCA-B79D-D776D4429A9B}" type="pres">
      <dgm:prSet presAssocID="{5C2E98DF-C0FC-4803-A408-1BC10A338C85}" presName="theInnerList" presStyleCnt="0"/>
      <dgm:spPr/>
    </dgm:pt>
    <dgm:pt modelId="{7C017CEF-B10E-4EA2-A32C-98689FBB9E66}" type="pres">
      <dgm:prSet presAssocID="{AC3E65DB-3976-4B74-88FA-9D1B535404E0}" presName="childNode" presStyleLbl="node1" presStyleIdx="29" presStyleCnt="44">
        <dgm:presLayoutVars>
          <dgm:bulletEnabled val="1"/>
        </dgm:presLayoutVars>
      </dgm:prSet>
      <dgm:spPr/>
    </dgm:pt>
    <dgm:pt modelId="{9D859934-6637-44D2-A8F6-C18245BD167A}" type="pres">
      <dgm:prSet presAssocID="{AC3E65DB-3976-4B74-88FA-9D1B535404E0}" presName="aSpace2" presStyleCnt="0"/>
      <dgm:spPr/>
    </dgm:pt>
    <dgm:pt modelId="{0B488D06-F214-447B-BABF-D07540560997}" type="pres">
      <dgm:prSet presAssocID="{2E92AF64-0CD2-4A4D-8268-DBD43CFF4300}" presName="childNode" presStyleLbl="node1" presStyleIdx="30" presStyleCnt="44">
        <dgm:presLayoutVars>
          <dgm:bulletEnabled val="1"/>
        </dgm:presLayoutVars>
      </dgm:prSet>
      <dgm:spPr/>
    </dgm:pt>
    <dgm:pt modelId="{A99BF15C-35C9-4D15-A59F-98D1C254457F}" type="pres">
      <dgm:prSet presAssocID="{2E92AF64-0CD2-4A4D-8268-DBD43CFF4300}" presName="aSpace2" presStyleCnt="0"/>
      <dgm:spPr/>
    </dgm:pt>
    <dgm:pt modelId="{D2766D92-BDD2-4444-84E6-A7CC3023BAF0}" type="pres">
      <dgm:prSet presAssocID="{BA254BA8-B05B-401D-86ED-0E27B0BF6E13}" presName="childNode" presStyleLbl="node1" presStyleIdx="31" presStyleCnt="44">
        <dgm:presLayoutVars>
          <dgm:bulletEnabled val="1"/>
        </dgm:presLayoutVars>
      </dgm:prSet>
      <dgm:spPr/>
    </dgm:pt>
    <dgm:pt modelId="{3C0CFB0A-AEA1-4E38-8334-D0F32A1942D6}" type="pres">
      <dgm:prSet presAssocID="{BA254BA8-B05B-401D-86ED-0E27B0BF6E13}" presName="aSpace2" presStyleCnt="0"/>
      <dgm:spPr/>
    </dgm:pt>
    <dgm:pt modelId="{B2E20106-5310-477E-9090-221AB680C2A6}" type="pres">
      <dgm:prSet presAssocID="{89A696E5-431A-405F-ABCC-5DE998BC0671}" presName="childNode" presStyleLbl="node1" presStyleIdx="32" presStyleCnt="44">
        <dgm:presLayoutVars>
          <dgm:bulletEnabled val="1"/>
        </dgm:presLayoutVars>
      </dgm:prSet>
      <dgm:spPr/>
    </dgm:pt>
    <dgm:pt modelId="{7A752FF2-8EB6-4B47-A344-58394DA69DF5}" type="pres">
      <dgm:prSet presAssocID="{89A696E5-431A-405F-ABCC-5DE998BC0671}" presName="aSpace2" presStyleCnt="0"/>
      <dgm:spPr/>
    </dgm:pt>
    <dgm:pt modelId="{ED474F4A-5994-485A-9C45-EC839FD013AB}" type="pres">
      <dgm:prSet presAssocID="{E31A3976-C2AE-466C-AD02-98F411523C3B}" presName="childNode" presStyleLbl="node1" presStyleIdx="33" presStyleCnt="44">
        <dgm:presLayoutVars>
          <dgm:bulletEnabled val="1"/>
        </dgm:presLayoutVars>
      </dgm:prSet>
      <dgm:spPr/>
    </dgm:pt>
    <dgm:pt modelId="{26C1B7AD-8449-4F26-96ED-96A3FBED1A21}" type="pres">
      <dgm:prSet presAssocID="{E31A3976-C2AE-466C-AD02-98F411523C3B}" presName="aSpace2" presStyleCnt="0"/>
      <dgm:spPr/>
    </dgm:pt>
    <dgm:pt modelId="{2B6AC9D5-B48C-441C-A0AB-215D2292A1AE}" type="pres">
      <dgm:prSet presAssocID="{55AD5E39-97D9-4E9D-AFE2-D7C34E6A5E8F}" presName="childNode" presStyleLbl="node1" presStyleIdx="34" presStyleCnt="44">
        <dgm:presLayoutVars>
          <dgm:bulletEnabled val="1"/>
        </dgm:presLayoutVars>
      </dgm:prSet>
      <dgm:spPr/>
    </dgm:pt>
    <dgm:pt modelId="{04BF205B-52DC-457E-B8D2-E3553632B0DE}" type="pres">
      <dgm:prSet presAssocID="{55AD5E39-97D9-4E9D-AFE2-D7C34E6A5E8F}" presName="aSpace2" presStyleCnt="0"/>
      <dgm:spPr/>
    </dgm:pt>
    <dgm:pt modelId="{36094AF0-4EE9-485A-9697-DAD82256BD47}" type="pres">
      <dgm:prSet presAssocID="{DEFDC297-3DCC-4349-8816-32199F0CEB02}" presName="childNode" presStyleLbl="node1" presStyleIdx="35" presStyleCnt="44">
        <dgm:presLayoutVars>
          <dgm:bulletEnabled val="1"/>
        </dgm:presLayoutVars>
      </dgm:prSet>
      <dgm:spPr/>
    </dgm:pt>
    <dgm:pt modelId="{B5A95539-237E-4721-BB94-6E4AA92F3982}" type="pres">
      <dgm:prSet presAssocID="{5C2E98DF-C0FC-4803-A408-1BC10A338C85}" presName="aSpace" presStyleCnt="0"/>
      <dgm:spPr/>
    </dgm:pt>
    <dgm:pt modelId="{D971C12A-B450-4FBC-AADE-8A1AAB4AC551}" type="pres">
      <dgm:prSet presAssocID="{3BB18681-C6EB-4EF5-916D-D6963B8737E8}" presName="compNode" presStyleCnt="0"/>
      <dgm:spPr/>
    </dgm:pt>
    <dgm:pt modelId="{6D7F9BCA-C7E4-4840-A885-77BC2D60F0EE}" type="pres">
      <dgm:prSet presAssocID="{3BB18681-C6EB-4EF5-916D-D6963B8737E8}" presName="aNode" presStyleLbl="bgShp" presStyleIdx="7" presStyleCnt="9"/>
      <dgm:spPr/>
    </dgm:pt>
    <dgm:pt modelId="{08725EFE-C11E-4EEC-8384-42A9266F9725}" type="pres">
      <dgm:prSet presAssocID="{3BB18681-C6EB-4EF5-916D-D6963B8737E8}" presName="textNode" presStyleLbl="bgShp" presStyleIdx="7" presStyleCnt="9"/>
      <dgm:spPr/>
    </dgm:pt>
    <dgm:pt modelId="{53F6D4EE-A7E1-4AF9-B244-3D0FC0472232}" type="pres">
      <dgm:prSet presAssocID="{3BB18681-C6EB-4EF5-916D-D6963B8737E8}" presName="compChildNode" presStyleCnt="0"/>
      <dgm:spPr/>
    </dgm:pt>
    <dgm:pt modelId="{F4465E9F-4530-4633-BD7B-DC02EAEE0EFE}" type="pres">
      <dgm:prSet presAssocID="{3BB18681-C6EB-4EF5-916D-D6963B8737E8}" presName="theInnerList" presStyleCnt="0"/>
      <dgm:spPr/>
    </dgm:pt>
    <dgm:pt modelId="{86151FDC-2D69-49FE-9F14-80CFE6DC709F}" type="pres">
      <dgm:prSet presAssocID="{6A8FA0F4-093D-4AB2-9734-41DA5F3452CF}" presName="childNode" presStyleLbl="node1" presStyleIdx="36" presStyleCnt="44">
        <dgm:presLayoutVars>
          <dgm:bulletEnabled val="1"/>
        </dgm:presLayoutVars>
      </dgm:prSet>
      <dgm:spPr/>
    </dgm:pt>
    <dgm:pt modelId="{AD5DE16E-EC6F-40AD-806A-8EAB517C1B31}" type="pres">
      <dgm:prSet presAssocID="{6A8FA0F4-093D-4AB2-9734-41DA5F3452CF}" presName="aSpace2" presStyleCnt="0"/>
      <dgm:spPr/>
    </dgm:pt>
    <dgm:pt modelId="{183C9C4F-3384-49E4-97A6-9F4EE1C2716E}" type="pres">
      <dgm:prSet presAssocID="{18D73F5D-390E-49B2-B6DC-39EF69D18537}" presName="childNode" presStyleLbl="node1" presStyleIdx="37" presStyleCnt="44">
        <dgm:presLayoutVars>
          <dgm:bulletEnabled val="1"/>
        </dgm:presLayoutVars>
      </dgm:prSet>
      <dgm:spPr/>
    </dgm:pt>
    <dgm:pt modelId="{054076E8-8357-460B-9DFE-09A583E72266}" type="pres">
      <dgm:prSet presAssocID="{18D73F5D-390E-49B2-B6DC-39EF69D18537}" presName="aSpace2" presStyleCnt="0"/>
      <dgm:spPr/>
    </dgm:pt>
    <dgm:pt modelId="{9F95B865-5B4B-4454-B346-6288821C892C}" type="pres">
      <dgm:prSet presAssocID="{493D8E67-EA28-47FE-B986-4FC65AFBFC02}" presName="childNode" presStyleLbl="node1" presStyleIdx="38" presStyleCnt="44">
        <dgm:presLayoutVars>
          <dgm:bulletEnabled val="1"/>
        </dgm:presLayoutVars>
      </dgm:prSet>
      <dgm:spPr/>
    </dgm:pt>
    <dgm:pt modelId="{BC21AB60-320A-4AC5-AA66-AC012DCC83FA}" type="pres">
      <dgm:prSet presAssocID="{493D8E67-EA28-47FE-B986-4FC65AFBFC02}" presName="aSpace2" presStyleCnt="0"/>
      <dgm:spPr/>
    </dgm:pt>
    <dgm:pt modelId="{64420358-38AF-49DA-AB81-6094C9499887}" type="pres">
      <dgm:prSet presAssocID="{CAFCB32F-32B7-440E-BC16-57DE2FDA4BC1}" presName="childNode" presStyleLbl="node1" presStyleIdx="39" presStyleCnt="44">
        <dgm:presLayoutVars>
          <dgm:bulletEnabled val="1"/>
        </dgm:presLayoutVars>
      </dgm:prSet>
      <dgm:spPr/>
    </dgm:pt>
    <dgm:pt modelId="{15084060-835A-4C12-B023-DD2A215DD3C8}" type="pres">
      <dgm:prSet presAssocID="{3BB18681-C6EB-4EF5-916D-D6963B8737E8}" presName="aSpace" presStyleCnt="0"/>
      <dgm:spPr/>
    </dgm:pt>
    <dgm:pt modelId="{BB52EEA1-46AC-413A-9DD8-045286259C09}" type="pres">
      <dgm:prSet presAssocID="{1E3D06BB-2812-4AD1-AFDD-366284D1A863}" presName="compNode" presStyleCnt="0"/>
      <dgm:spPr/>
    </dgm:pt>
    <dgm:pt modelId="{A99E5883-259F-4449-A4B0-3F414FEFDD38}" type="pres">
      <dgm:prSet presAssocID="{1E3D06BB-2812-4AD1-AFDD-366284D1A863}" presName="aNode" presStyleLbl="bgShp" presStyleIdx="8" presStyleCnt="9"/>
      <dgm:spPr/>
    </dgm:pt>
    <dgm:pt modelId="{7027886E-1CD8-435D-8F03-060772EC025B}" type="pres">
      <dgm:prSet presAssocID="{1E3D06BB-2812-4AD1-AFDD-366284D1A863}" presName="textNode" presStyleLbl="bgShp" presStyleIdx="8" presStyleCnt="9"/>
      <dgm:spPr/>
    </dgm:pt>
    <dgm:pt modelId="{DDC504D8-93D0-46A2-8656-DC43281DE9F9}" type="pres">
      <dgm:prSet presAssocID="{1E3D06BB-2812-4AD1-AFDD-366284D1A863}" presName="compChildNode" presStyleCnt="0"/>
      <dgm:spPr/>
    </dgm:pt>
    <dgm:pt modelId="{B172C4F0-E199-4585-9A6F-F56089AB33AE}" type="pres">
      <dgm:prSet presAssocID="{1E3D06BB-2812-4AD1-AFDD-366284D1A863}" presName="theInnerList" presStyleCnt="0"/>
      <dgm:spPr/>
    </dgm:pt>
    <dgm:pt modelId="{B741BE56-E6DE-4C1B-AD9D-CBEB580608C3}" type="pres">
      <dgm:prSet presAssocID="{DCFA4F82-AE7D-4292-BE14-48691AA55DD9}" presName="childNode" presStyleLbl="node1" presStyleIdx="40" presStyleCnt="44">
        <dgm:presLayoutVars>
          <dgm:bulletEnabled val="1"/>
        </dgm:presLayoutVars>
      </dgm:prSet>
      <dgm:spPr/>
    </dgm:pt>
    <dgm:pt modelId="{7722A064-08F8-4100-9151-736674429B4B}" type="pres">
      <dgm:prSet presAssocID="{DCFA4F82-AE7D-4292-BE14-48691AA55DD9}" presName="aSpace2" presStyleCnt="0"/>
      <dgm:spPr/>
    </dgm:pt>
    <dgm:pt modelId="{0AB44042-06D8-4FAA-94AF-820B8A24640A}" type="pres">
      <dgm:prSet presAssocID="{D0B6A565-14FA-498B-91AC-28CD019260A9}" presName="childNode" presStyleLbl="node1" presStyleIdx="41" presStyleCnt="44">
        <dgm:presLayoutVars>
          <dgm:bulletEnabled val="1"/>
        </dgm:presLayoutVars>
      </dgm:prSet>
      <dgm:spPr/>
    </dgm:pt>
    <dgm:pt modelId="{07A8DF04-478F-48C7-8A99-94B49B1C46D1}" type="pres">
      <dgm:prSet presAssocID="{D0B6A565-14FA-498B-91AC-28CD019260A9}" presName="aSpace2" presStyleCnt="0"/>
      <dgm:spPr/>
    </dgm:pt>
    <dgm:pt modelId="{E5031BCB-964C-4A4B-9B39-F9021F8C3E5E}" type="pres">
      <dgm:prSet presAssocID="{9050EA4C-9278-4539-9E62-28B775098E03}" presName="childNode" presStyleLbl="node1" presStyleIdx="42" presStyleCnt="44">
        <dgm:presLayoutVars>
          <dgm:bulletEnabled val="1"/>
        </dgm:presLayoutVars>
      </dgm:prSet>
      <dgm:spPr/>
    </dgm:pt>
    <dgm:pt modelId="{E3982906-F07F-48AD-879A-4E0BF72CC3FE}" type="pres">
      <dgm:prSet presAssocID="{9050EA4C-9278-4539-9E62-28B775098E03}" presName="aSpace2" presStyleCnt="0"/>
      <dgm:spPr/>
    </dgm:pt>
    <dgm:pt modelId="{D1FAD846-811E-469D-95D1-5169C5046F08}" type="pres">
      <dgm:prSet presAssocID="{60FD6B50-BC13-4558-BCFC-E26118EA13F9}" presName="childNode" presStyleLbl="node1" presStyleIdx="43" presStyleCnt="44">
        <dgm:presLayoutVars>
          <dgm:bulletEnabled val="1"/>
        </dgm:presLayoutVars>
      </dgm:prSet>
      <dgm:spPr/>
    </dgm:pt>
  </dgm:ptLst>
  <dgm:cxnLst>
    <dgm:cxn modelId="{8E8E1803-73F7-42A4-870B-E01F1B5146E7}" srcId="{F980D19E-810F-4080-8770-529E9474B470}" destId="{98F04E07-7654-4C5B-B5C1-125D22BB9971}" srcOrd="3" destOrd="0" parTransId="{6E9BE4E5-36E0-443E-BA28-4FB03AF5C3C9}" sibTransId="{38FB3C7E-0C96-4DB6-B246-CE63D294191F}"/>
    <dgm:cxn modelId="{88DE6B03-5271-4B87-AA53-D2071848675A}" type="presOf" srcId="{3C3313EB-2D1A-43B5-994D-F00C596BAC1B}" destId="{9FF5B649-78F6-4453-8EB1-8E4693C92B67}" srcOrd="1" destOrd="0" presId="urn:microsoft.com/office/officeart/2005/8/layout/lProcess2"/>
    <dgm:cxn modelId="{99A4B605-4D53-4F10-9C15-E84D80034E45}" srcId="{B78878B9-4687-486B-8E62-DF0F4B1BD0BF}" destId="{383D0A0A-A120-4681-BF10-00E159BB8C05}" srcOrd="2" destOrd="0" parTransId="{3D527BE5-AEAF-4D5A-AF6D-F79F1D888B1A}" sibTransId="{42BCA603-937E-4EA1-ACA3-23A50435B0F8}"/>
    <dgm:cxn modelId="{9C64C005-9369-4E9F-93B6-B7F2DB9E763B}" srcId="{5C2E98DF-C0FC-4803-A408-1BC10A338C85}" destId="{55AD5E39-97D9-4E9D-AFE2-D7C34E6A5E8F}" srcOrd="5" destOrd="0" parTransId="{6A46AAF9-D71B-4D8F-8684-E51EFD08C7D0}" sibTransId="{86B04A68-4B89-470A-B772-1231C1272B06}"/>
    <dgm:cxn modelId="{3174860C-9EBA-4A21-B7FF-980D882389D2}" srcId="{1E3D06BB-2812-4AD1-AFDD-366284D1A863}" destId="{D0B6A565-14FA-498B-91AC-28CD019260A9}" srcOrd="1" destOrd="0" parTransId="{E39C0D9B-E5DC-435C-A45C-7D0F56E3CDF0}" sibTransId="{10E7DE96-27AB-4DFC-B32B-9F6B36F29210}"/>
    <dgm:cxn modelId="{2BFDB90C-36E6-4FA0-9BD7-D0CFB8ACC858}" srcId="{5C2E98DF-C0FC-4803-A408-1BC10A338C85}" destId="{2E92AF64-0CD2-4A4D-8268-DBD43CFF4300}" srcOrd="1" destOrd="0" parTransId="{6BB9C3F8-3ACB-4456-96A0-1B8C302B4809}" sibTransId="{96223A69-2D0A-41CF-9AE3-657261E60131}"/>
    <dgm:cxn modelId="{FF888D0D-3EB3-47DB-8DEA-A1A5305A8EB9}" srcId="{F4C653B4-A932-4787-A120-A5751853600A}" destId="{F5564D50-2B06-4747-9642-11C488F65CA5}" srcOrd="3" destOrd="0" parTransId="{8A1EBC4C-8103-4413-9DE2-05638746B223}" sibTransId="{81FA219F-E689-4242-BD79-9C15390F4016}"/>
    <dgm:cxn modelId="{D50E5411-06A4-4CC5-91E5-C3F37DA00947}" type="presOf" srcId="{8AD33AEC-FF7C-431F-9AF5-71D1DFFBCC99}" destId="{EC40D5D0-0710-4C45-BF88-4C5E207A21CC}" srcOrd="0" destOrd="0" presId="urn:microsoft.com/office/officeart/2005/8/layout/lProcess2"/>
    <dgm:cxn modelId="{65491B14-4E96-4490-97FA-40FE0D17D015}" type="presOf" srcId="{2A2B99D8-E628-47BE-BA5D-EB0BB8A33ACA}" destId="{64BF6EA9-6DFC-4118-9BBF-AEB39C010574}" srcOrd="0" destOrd="0" presId="urn:microsoft.com/office/officeart/2005/8/layout/lProcess2"/>
    <dgm:cxn modelId="{43E61715-7D5B-42A7-87FD-71AF24736AF7}" srcId="{3C3313EB-2D1A-43B5-994D-F00C596BAC1B}" destId="{A4F1F330-0BF7-44D0-A31F-8A5451E21E0F}" srcOrd="4" destOrd="0" parTransId="{83FDC46A-CF82-44F6-98EA-2C90ECA2661B}" sibTransId="{08B3CD05-F16C-4839-8FFB-0E84BF15E66D}"/>
    <dgm:cxn modelId="{B9DE6815-4A5A-4820-A39E-C06D507EDA01}" srcId="{F4C653B4-A932-4787-A120-A5751853600A}" destId="{44249D91-CBD6-41DB-ABB7-50750DFA1AAA}" srcOrd="2" destOrd="0" parTransId="{B15333B6-A91D-4FEA-BC8A-AF4028674264}" sibTransId="{66B3D15A-E815-4A14-99FF-0DE98CF322A6}"/>
    <dgm:cxn modelId="{96BD7615-4636-4DFB-B74E-3BC253F1CFF5}" type="presOf" srcId="{F5564D50-2B06-4747-9642-11C488F65CA5}" destId="{FC885C75-54F4-4156-A2A0-969E9274D186}" srcOrd="0" destOrd="0" presId="urn:microsoft.com/office/officeart/2005/8/layout/lProcess2"/>
    <dgm:cxn modelId="{0150F015-9004-476B-8D2B-F032666AF872}" srcId="{3C3313EB-2D1A-43B5-994D-F00C596BAC1B}" destId="{D590BAC5-DE24-49EA-9A6B-F96F803229D3}" srcOrd="2" destOrd="0" parTransId="{35CC26AA-D9A8-4CEA-B434-BAFAD640BE72}" sibTransId="{DD2436A0-E872-4C4C-A47E-C99C1961FBEE}"/>
    <dgm:cxn modelId="{430C2818-32A5-4A36-A4B5-21962689FDFF}" srcId="{1E3D06BB-2812-4AD1-AFDD-366284D1A863}" destId="{60FD6B50-BC13-4558-BCFC-E26118EA13F9}" srcOrd="3" destOrd="0" parTransId="{BF364FFD-3990-4C19-A8FA-B5140BE01428}" sibTransId="{92F87FAA-EF76-47E4-8041-8AAF3C7D37EC}"/>
    <dgm:cxn modelId="{3ECBB319-105A-463C-B961-2647ECFDFA9A}" type="presOf" srcId="{98F04E07-7654-4C5B-B5C1-125D22BB9971}" destId="{3656A8A8-836E-4BF4-95D9-8BCC80A5A5AF}" srcOrd="0" destOrd="0" presId="urn:microsoft.com/office/officeart/2005/8/layout/lProcess2"/>
    <dgm:cxn modelId="{3F57F01E-6CCD-4ABC-B89C-ECC1A013F765}" srcId="{5C2E98DF-C0FC-4803-A408-1BC10A338C85}" destId="{BA254BA8-B05B-401D-86ED-0E27B0BF6E13}" srcOrd="2" destOrd="0" parTransId="{8EAD83CB-B87F-4ABA-A9DD-7CCC0B82415B}" sibTransId="{BA1E4224-0DDB-4699-BCE8-6975DECEA318}"/>
    <dgm:cxn modelId="{1DBB2D20-D454-4FC5-ABDA-21B2889A8E37}" type="presOf" srcId="{358B158D-CA3A-4236-91E0-3B60BE8087CB}" destId="{8EBEA42F-6384-45CE-AB7E-E19F4301EC17}" srcOrd="0" destOrd="0" presId="urn:microsoft.com/office/officeart/2005/8/layout/lProcess2"/>
    <dgm:cxn modelId="{607BAC21-D439-43CB-B71F-8906C36A4795}" type="presOf" srcId="{C9A72E91-CA8D-4999-B756-48BF3DEED4CA}" destId="{8835BB44-713F-43BE-8DB9-E4309D4A02F7}" srcOrd="0" destOrd="0" presId="urn:microsoft.com/office/officeart/2005/8/layout/lProcess2"/>
    <dgm:cxn modelId="{B016FD23-B471-40C2-BF58-A8851FE05897}" type="presOf" srcId="{A228603D-6C94-4887-8403-76291BCD989E}" destId="{6B30030D-C997-46AB-8102-1CA4116D76BC}" srcOrd="0" destOrd="0" presId="urn:microsoft.com/office/officeart/2005/8/layout/lProcess2"/>
    <dgm:cxn modelId="{382E8225-9460-4DCF-9C62-7A93AD9E55AF}" srcId="{CB4CAFFD-8226-4B22-8029-367E7253E139}" destId="{3D20840F-576D-408E-80FC-1C5F5C96E271}" srcOrd="3" destOrd="0" parTransId="{A468ACD3-0B14-4797-B234-F8481B6A5C36}" sibTransId="{262D2E3B-D8C2-40B0-8002-68CC1F8D289A}"/>
    <dgm:cxn modelId="{1DEBC326-3D93-485F-B3FA-5FDE46871C37}" srcId="{CB4CAFFD-8226-4B22-8029-367E7253E139}" destId="{2A2B99D8-E628-47BE-BA5D-EB0BB8A33ACA}" srcOrd="2" destOrd="0" parTransId="{BB32E78E-45FD-4314-BB7C-7AE90A928B80}" sibTransId="{71E58874-338F-4211-9296-6FCE93FD20D2}"/>
    <dgm:cxn modelId="{FB28D926-D402-4538-A9B0-CEDA9A26F80C}" srcId="{B78878B9-4687-486B-8E62-DF0F4B1BD0BF}" destId="{F4C653B4-A932-4787-A120-A5751853600A}" srcOrd="3" destOrd="0" parTransId="{475A254D-BBF5-4C8D-9BAA-77E334A24CC7}" sibTransId="{B16862FA-1907-491D-B87C-D76609900FDA}"/>
    <dgm:cxn modelId="{52E78C28-1FC5-42FA-8C51-81781510BD5B}" type="presOf" srcId="{383D0A0A-A120-4681-BF10-00E159BB8C05}" destId="{E11B178B-2D15-4BA4-A872-72635F845927}" srcOrd="1" destOrd="0" presId="urn:microsoft.com/office/officeart/2005/8/layout/lProcess2"/>
    <dgm:cxn modelId="{6BE62D30-0189-4B3D-9D80-DE8DB955C9FD}" type="presOf" srcId="{624B7E5B-3661-4063-A038-C89188D4F5E3}" destId="{A29B628F-84CF-4BEE-A83C-04F0DD72ED6C}" srcOrd="0" destOrd="0" presId="urn:microsoft.com/office/officeart/2005/8/layout/lProcess2"/>
    <dgm:cxn modelId="{DF8E8A30-0F20-431B-8C84-B109799B00E9}" srcId="{3C3313EB-2D1A-43B5-994D-F00C596BAC1B}" destId="{4B5071BE-AD00-4735-AE2D-2861EA8ADB42}" srcOrd="0" destOrd="0" parTransId="{1D26B395-F91D-4984-BB3F-529CA595FCBF}" sibTransId="{0652C465-6BDE-45DE-8A03-175428E8DA51}"/>
    <dgm:cxn modelId="{AF83EE30-72A8-43B3-B25A-B1736BC86EA7}" srcId="{3C3313EB-2D1A-43B5-994D-F00C596BAC1B}" destId="{4479BC94-9914-4C40-A130-08901B820F0D}" srcOrd="8" destOrd="0" parTransId="{45107266-C0BD-4D6C-9BC1-A87F6164FCCC}" sibTransId="{EDD3E2C0-F4BF-4FD1-90DC-7B3C280FEE20}"/>
    <dgm:cxn modelId="{750B5A32-C1B4-4825-8AF2-567EBB9FBA65}" type="presOf" srcId="{378070EA-873E-4091-B255-D77FF3AE3362}" destId="{F4242972-D0AC-434A-B7E3-28F880FB30ED}" srcOrd="0" destOrd="0" presId="urn:microsoft.com/office/officeart/2005/8/layout/lProcess2"/>
    <dgm:cxn modelId="{3BC26733-D52B-459B-AE2F-5399D10DEC5D}" type="presOf" srcId="{DCFA4F82-AE7D-4292-BE14-48691AA55DD9}" destId="{B741BE56-E6DE-4C1B-AD9D-CBEB580608C3}" srcOrd="0" destOrd="0" presId="urn:microsoft.com/office/officeart/2005/8/layout/lProcess2"/>
    <dgm:cxn modelId="{CC751A35-E2AD-44D5-802F-421AC5AE1F69}" srcId="{5C2E98DF-C0FC-4803-A408-1BC10A338C85}" destId="{DEFDC297-3DCC-4349-8816-32199F0CEB02}" srcOrd="6" destOrd="0" parTransId="{12B0D349-62DA-498B-ABDA-1F4AE65A3E3A}" sibTransId="{FDFCD2F3-BE56-4609-BED9-ECC5C3B44F6E}"/>
    <dgm:cxn modelId="{A4242D35-05B6-4290-9965-813C866431FE}" srcId="{F980D19E-810F-4080-8770-529E9474B470}" destId="{8AD33AEC-FF7C-431F-9AF5-71D1DFFBCC99}" srcOrd="2" destOrd="0" parTransId="{5D21D4CD-CF82-4361-B8B9-1E1930C852D5}" sibTransId="{F27193D2-CFBE-43D9-9753-80AAFBA6E239}"/>
    <dgm:cxn modelId="{3ECCA336-07CA-4C04-8D4F-C94AD779ADBE}" srcId="{3C3313EB-2D1A-43B5-994D-F00C596BAC1B}" destId="{49DD7385-BD45-4C82-9305-27F64AFB6847}" srcOrd="7" destOrd="0" parTransId="{3268EBE4-A9A2-40F1-96F4-360B9A65272C}" sibTransId="{4101CBBF-96C0-472E-BCE1-CC54D44FEC46}"/>
    <dgm:cxn modelId="{B2C5443A-2F18-4FD3-98B6-EFE5D9067A10}" type="presOf" srcId="{D590BAC5-DE24-49EA-9A6B-F96F803229D3}" destId="{87E39361-3FF7-4165-991A-E36073CA62D1}" srcOrd="0" destOrd="0" presId="urn:microsoft.com/office/officeart/2005/8/layout/lProcess2"/>
    <dgm:cxn modelId="{5B024C3B-1F3C-413F-946E-896F31413383}" type="presOf" srcId="{A228603D-6C94-4887-8403-76291BCD989E}" destId="{41F46787-2E29-4DFA-A852-394AE295846E}" srcOrd="1" destOrd="0" presId="urn:microsoft.com/office/officeart/2005/8/layout/lProcess2"/>
    <dgm:cxn modelId="{1F16EC5D-D528-4608-8F87-221745E07CC5}" srcId="{B78878B9-4687-486B-8E62-DF0F4B1BD0BF}" destId="{3BB18681-C6EB-4EF5-916D-D6963B8737E8}" srcOrd="7" destOrd="0" parTransId="{B9BA7D44-55E2-40B3-AC20-B95DCFE83D90}" sibTransId="{4C40CBDB-0C80-4735-AABC-2285F8846CA9}"/>
    <dgm:cxn modelId="{FA6B0F5F-5CE0-4A69-9140-767A255D8C8E}" srcId="{3C3313EB-2D1A-43B5-994D-F00C596BAC1B}" destId="{50BEC863-115D-4E59-92D5-C3DC7B65A5E4}" srcOrd="5" destOrd="0" parTransId="{AF96FDF0-21E0-4B2B-9959-52A7FFC034E1}" sibTransId="{7B4B3880-F591-4DBC-8B14-A2C6252F7181}"/>
    <dgm:cxn modelId="{42C24862-49F0-4D3F-AA9B-5AABD500B0C4}" type="presOf" srcId="{A4F1F330-0BF7-44D0-A31F-8A5451E21E0F}" destId="{07D7321A-4B0C-45AC-B4D0-C31CCF042588}" srcOrd="0" destOrd="0" presId="urn:microsoft.com/office/officeart/2005/8/layout/lProcess2"/>
    <dgm:cxn modelId="{FEC0AF62-FAD8-4642-AF6A-90CBEA6A90B2}" type="presOf" srcId="{CB4CAFFD-8226-4B22-8029-367E7253E139}" destId="{D7F624A1-5A0A-4F8C-8641-08BD2F3B1897}" srcOrd="1" destOrd="0" presId="urn:microsoft.com/office/officeart/2005/8/layout/lProcess2"/>
    <dgm:cxn modelId="{3B3C8A63-6851-4461-B961-C0B6738B6952}" srcId="{1E3D06BB-2812-4AD1-AFDD-366284D1A863}" destId="{9050EA4C-9278-4539-9E62-28B775098E03}" srcOrd="2" destOrd="0" parTransId="{F39002F0-8669-4E63-8125-7337C5A9277A}" sibTransId="{80418589-9662-43F8-97E1-FBDDA973394F}"/>
    <dgm:cxn modelId="{B05B6144-A013-4C62-80CC-D47B3BFB50CB}" type="presOf" srcId="{3BB18681-C6EB-4EF5-916D-D6963B8737E8}" destId="{08725EFE-C11E-4EEC-8384-42A9266F9725}" srcOrd="1" destOrd="0" presId="urn:microsoft.com/office/officeart/2005/8/layout/lProcess2"/>
    <dgm:cxn modelId="{B7D2FF65-79BB-49D1-92B4-8A1E85AF45D0}" srcId="{3C3313EB-2D1A-43B5-994D-F00C596BAC1B}" destId="{8DFF9327-281D-4B89-9D65-CA0C02D52343}" srcOrd="1" destOrd="0" parTransId="{814CE702-2CE1-4FA1-B1CB-17529B919FB8}" sibTransId="{FEB31879-0E21-45D9-94E3-886C4428204A}"/>
    <dgm:cxn modelId="{20450667-DB7B-48CE-9062-D621DDB843A0}" type="presOf" srcId="{4B5071BE-AD00-4735-AE2D-2861EA8ADB42}" destId="{D000AD30-5568-42AC-B336-7997D9685E3C}" srcOrd="0" destOrd="0" presId="urn:microsoft.com/office/officeart/2005/8/layout/lProcess2"/>
    <dgm:cxn modelId="{EA3C0E47-03E4-42EB-90F9-C5D55E48B925}" type="presOf" srcId="{49DD7385-BD45-4C82-9305-27F64AFB6847}" destId="{CE1C438A-DB7D-40B8-9207-C98BC0FCA968}" srcOrd="0" destOrd="0" presId="urn:microsoft.com/office/officeart/2005/8/layout/lProcess2"/>
    <dgm:cxn modelId="{BD735048-548B-4D1D-8E99-CA9151B761CE}" type="presOf" srcId="{BB3C66F7-B78F-4016-9CC7-FFF0B0036DEE}" destId="{9D4AFC62-41A3-4938-B361-BAD0C5F5585C}" srcOrd="0" destOrd="0" presId="urn:microsoft.com/office/officeart/2005/8/layout/lProcess2"/>
    <dgm:cxn modelId="{DCA7C04A-152B-4787-BF23-E3768625FF74}" type="presOf" srcId="{3C3313EB-2D1A-43B5-994D-F00C596BAC1B}" destId="{9F9E068E-5D96-488A-A43E-243C5D09B4C6}" srcOrd="0" destOrd="0" presId="urn:microsoft.com/office/officeart/2005/8/layout/lProcess2"/>
    <dgm:cxn modelId="{AEE5E16C-3D64-4E25-AEBF-C483B33A2295}" srcId="{3BB18681-C6EB-4EF5-916D-D6963B8737E8}" destId="{6A8FA0F4-093D-4AB2-9734-41DA5F3452CF}" srcOrd="0" destOrd="0" parTransId="{8C5C8AF8-2BB0-4288-BAEE-DC623D4A6330}" sibTransId="{8D674D79-C432-4C88-B23B-2EDC7BDB6E9D}"/>
    <dgm:cxn modelId="{32E6E54C-1AB8-48A8-A1DC-1E5BD0FC0CD6}" srcId="{F4C653B4-A932-4787-A120-A5751853600A}" destId="{BFEABBBE-2C4B-4370-87D7-6A919B2AF046}" srcOrd="0" destOrd="0" parTransId="{977C6D88-7A35-40C1-BB04-EA0CE0ABC069}" sibTransId="{973CC7C7-97B8-4940-8F2B-33ED6244A9C0}"/>
    <dgm:cxn modelId="{EB70F66C-9D52-4403-B44C-71ABFB220988}" type="presOf" srcId="{D0B6A565-14FA-498B-91AC-28CD019260A9}" destId="{0AB44042-06D8-4FAA-94AF-820B8A24640A}" srcOrd="0" destOrd="0" presId="urn:microsoft.com/office/officeart/2005/8/layout/lProcess2"/>
    <dgm:cxn modelId="{D7F50F6D-6F21-44E8-8C59-DB9D949D682A}" type="presOf" srcId="{18D73F5D-390E-49B2-B6DC-39EF69D18537}" destId="{183C9C4F-3384-49E4-97A6-9F4EE1C2716E}" srcOrd="0" destOrd="0" presId="urn:microsoft.com/office/officeart/2005/8/layout/lProcess2"/>
    <dgm:cxn modelId="{CC96984D-3DC4-4D3B-B83A-98EE53E7865C}" srcId="{B78878B9-4687-486B-8E62-DF0F4B1BD0BF}" destId="{F980D19E-810F-4080-8770-529E9474B470}" srcOrd="5" destOrd="0" parTransId="{2C94DF01-0177-40E6-B126-3F196D5EC1E5}" sibTransId="{204B0751-4842-4F3B-8E5B-049E45672BB3}"/>
    <dgm:cxn modelId="{62E5F06E-B507-450F-82B1-B33EA7828BB0}" type="presOf" srcId="{89A696E5-431A-405F-ABCC-5DE998BC0671}" destId="{B2E20106-5310-477E-9090-221AB680C2A6}" srcOrd="0" destOrd="0" presId="urn:microsoft.com/office/officeart/2005/8/layout/lProcess2"/>
    <dgm:cxn modelId="{449A5F6F-99B0-4E8C-95C4-28FD1B5B0420}" srcId="{5C2E98DF-C0FC-4803-A408-1BC10A338C85}" destId="{89A696E5-431A-405F-ABCC-5DE998BC0671}" srcOrd="3" destOrd="0" parTransId="{3D96CDC6-4340-4F58-9532-AC41B4786390}" sibTransId="{FE000A02-4726-4395-9DEF-46B51D282690}"/>
    <dgm:cxn modelId="{5508664F-D2FA-459C-955B-C0547742EDA1}" srcId="{CB4CAFFD-8226-4B22-8029-367E7253E139}" destId="{C2BCCE32-966A-46D8-8999-D71733E1FFFA}" srcOrd="6" destOrd="0" parTransId="{6562A343-FC4D-49CE-9618-B8746AC32C56}" sibTransId="{CFAC8D18-F804-4836-B3C0-8D1C881F4219}"/>
    <dgm:cxn modelId="{5B476E4F-B66C-467F-B673-F0EAAF29D6B3}" type="presOf" srcId="{4479BC94-9914-4C40-A130-08901B820F0D}" destId="{FA6CF0BC-90EB-4F17-A4B0-CB653681CC12}" srcOrd="0" destOrd="0" presId="urn:microsoft.com/office/officeart/2005/8/layout/lProcess2"/>
    <dgm:cxn modelId="{1D8AFA4F-2836-493B-9FC1-1DC3D9A74F9B}" type="presOf" srcId="{DEFDC297-3DCC-4349-8816-32199F0CEB02}" destId="{36094AF0-4EE9-485A-9697-DAD82256BD47}" srcOrd="0" destOrd="0" presId="urn:microsoft.com/office/officeart/2005/8/layout/lProcess2"/>
    <dgm:cxn modelId="{5CC2AE71-C8EF-49A4-8ED7-FE62D310ABFF}" type="presOf" srcId="{2E92AF64-0CD2-4A4D-8268-DBD43CFF4300}" destId="{0B488D06-F214-447B-BABF-D07540560997}" srcOrd="0" destOrd="0" presId="urn:microsoft.com/office/officeart/2005/8/layout/lProcess2"/>
    <dgm:cxn modelId="{CF395C72-FA88-4071-ABB0-D10655C8A1E4}" type="presOf" srcId="{F980D19E-810F-4080-8770-529E9474B470}" destId="{1566AD06-B125-46DF-BFC3-00F02B977A48}" srcOrd="0" destOrd="0" presId="urn:microsoft.com/office/officeart/2005/8/layout/lProcess2"/>
    <dgm:cxn modelId="{326F6152-73CA-47AC-8E34-5827D842B436}" type="presOf" srcId="{9050EA4C-9278-4539-9E62-28B775098E03}" destId="{E5031BCB-964C-4A4B-9B39-F9021F8C3E5E}" srcOrd="0" destOrd="0" presId="urn:microsoft.com/office/officeart/2005/8/layout/lProcess2"/>
    <dgm:cxn modelId="{16614C72-3265-4BA2-9F1A-8AE75070B6A7}" type="presOf" srcId="{6A8FA0F4-093D-4AB2-9734-41DA5F3452CF}" destId="{86151FDC-2D69-49FE-9F14-80CFE6DC709F}" srcOrd="0" destOrd="0" presId="urn:microsoft.com/office/officeart/2005/8/layout/lProcess2"/>
    <dgm:cxn modelId="{E5476D72-FB73-4E6B-A86C-7400EA404665}" srcId="{383D0A0A-A120-4681-BF10-00E159BB8C05}" destId="{378070EA-873E-4091-B255-D77FF3AE3362}" srcOrd="1" destOrd="0" parTransId="{6E59664A-87F3-49D1-B96E-AB4F92A08C9D}" sibTransId="{4FA1ED27-E72E-4B5F-8613-B6A6FC261FE3}"/>
    <dgm:cxn modelId="{FD9AF673-AC2E-428C-B1F4-988E99D3B897}" type="presOf" srcId="{50BEC863-115D-4E59-92D5-C3DC7B65A5E4}" destId="{9C69B695-D5EB-4C5E-AB83-18DEA9DB272C}" srcOrd="0" destOrd="0" presId="urn:microsoft.com/office/officeart/2005/8/layout/lProcess2"/>
    <dgm:cxn modelId="{B9678255-303E-4009-A0ED-F31A0D5FC807}" type="presOf" srcId="{55AD5E39-97D9-4E9D-AFE2-D7C34E6A5E8F}" destId="{2B6AC9D5-B48C-441C-A0AB-215D2292A1AE}" srcOrd="0" destOrd="0" presId="urn:microsoft.com/office/officeart/2005/8/layout/lProcess2"/>
    <dgm:cxn modelId="{921C6F76-2BD9-4C57-B808-2794672859EA}" srcId="{CB4CAFFD-8226-4B22-8029-367E7253E139}" destId="{5D650558-E347-465C-96D8-B2F734CC3226}" srcOrd="5" destOrd="0" parTransId="{67833A0B-6DBE-4E30-97F1-1F324BCD7279}" sibTransId="{C116A080-E568-46C8-9024-BF57B16D5A9B}"/>
    <dgm:cxn modelId="{FF1C187A-3FE5-4621-B4FA-EC3EC7AB6591}" type="presOf" srcId="{CAFCB32F-32B7-440E-BC16-57DE2FDA4BC1}" destId="{64420358-38AF-49DA-AB81-6094C9499887}" srcOrd="0" destOrd="0" presId="urn:microsoft.com/office/officeart/2005/8/layout/lProcess2"/>
    <dgm:cxn modelId="{9E1BD05A-E65E-42BF-8DD8-FE8E8DE3FB13}" type="presOf" srcId="{1E3D06BB-2812-4AD1-AFDD-366284D1A863}" destId="{7027886E-1CD8-435D-8F03-060772EC025B}" srcOrd="1" destOrd="0" presId="urn:microsoft.com/office/officeart/2005/8/layout/lProcess2"/>
    <dgm:cxn modelId="{5E8DF37E-F242-4CA3-ACFF-6B75767D9904}" type="presOf" srcId="{DDE0983B-28A0-4604-BC25-B270A3CE32AA}" destId="{F9D2DE89-8D3F-402F-ABAB-177A5789A95C}" srcOrd="0" destOrd="0" presId="urn:microsoft.com/office/officeart/2005/8/layout/lProcess2"/>
    <dgm:cxn modelId="{AB2BCD86-F832-4179-A452-16521A135656}" srcId="{5C2E98DF-C0FC-4803-A408-1BC10A338C85}" destId="{AC3E65DB-3976-4B74-88FA-9D1B535404E0}" srcOrd="0" destOrd="0" parTransId="{1C19E6C9-FC94-421F-8FAD-00181F892FB0}" sibTransId="{1F7F7E4E-990E-4F41-A25C-EFD41AADE25A}"/>
    <dgm:cxn modelId="{57D34787-12E6-41DF-B508-7EB95875829A}" type="presOf" srcId="{AB558E3F-1CCA-4C00-A477-57BDC9D40775}" destId="{EE3A3DBA-B7C3-46BD-AC9A-888B1EDE4EE2}" srcOrd="0" destOrd="0" presId="urn:microsoft.com/office/officeart/2005/8/layout/lProcess2"/>
    <dgm:cxn modelId="{C91CB889-7289-491B-90E2-699F7A35212B}" type="presOf" srcId="{493D8E67-EA28-47FE-B986-4FC65AFBFC02}" destId="{9F95B865-5B4B-4454-B346-6288821C892C}" srcOrd="0" destOrd="0" presId="urn:microsoft.com/office/officeart/2005/8/layout/lProcess2"/>
    <dgm:cxn modelId="{911F0E8B-029E-4E93-A037-E9D0FD217331}" srcId="{CB4CAFFD-8226-4B22-8029-367E7253E139}" destId="{358B158D-CA3A-4236-91E0-3B60BE8087CB}" srcOrd="0" destOrd="0" parTransId="{C43ECCDF-15DB-40A1-A462-765F1D23E309}" sibTransId="{D74699EE-0C2A-4C2A-849C-1CE2BE3CBA52}"/>
    <dgm:cxn modelId="{388D2B8B-FF54-4422-8C86-482A44784D41}" srcId="{3C3313EB-2D1A-43B5-994D-F00C596BAC1B}" destId="{BB3C66F7-B78F-4016-9CC7-FFF0B0036DEE}" srcOrd="6" destOrd="0" parTransId="{22412F29-4F52-43EA-BF33-ED4AE1ABBD4D}" sibTransId="{D105832C-4207-4755-8202-27CFE2607B9A}"/>
    <dgm:cxn modelId="{47F0338C-3975-4534-A5BD-B90825ADD55B}" type="presOf" srcId="{60FD6B50-BC13-4558-BCFC-E26118EA13F9}" destId="{D1FAD846-811E-469D-95D1-5169C5046F08}" srcOrd="0" destOrd="0" presId="urn:microsoft.com/office/officeart/2005/8/layout/lProcess2"/>
    <dgm:cxn modelId="{ABD3AA8D-8EA2-438E-BE55-9C52FB5EC2FD}" type="presOf" srcId="{44249D91-CBD6-41DB-ABB7-50750DFA1AAA}" destId="{80FE2BEF-B422-40A4-9D8A-2081F8E4D38B}" srcOrd="0" destOrd="0" presId="urn:microsoft.com/office/officeart/2005/8/layout/lProcess2"/>
    <dgm:cxn modelId="{45B9819A-E253-4846-9FDD-2F952D19D564}" type="presOf" srcId="{1E3D06BB-2812-4AD1-AFDD-366284D1A863}" destId="{A99E5883-259F-4449-A4B0-3F414FEFDD38}" srcOrd="0" destOrd="0" presId="urn:microsoft.com/office/officeart/2005/8/layout/lProcess2"/>
    <dgm:cxn modelId="{4AC0989B-A97F-467E-A05F-16DBD490760E}" type="presOf" srcId="{5C2E98DF-C0FC-4803-A408-1BC10A338C85}" destId="{EE8491C9-82A2-4243-8D74-FE14E355A1FE}" srcOrd="0" destOrd="0" presId="urn:microsoft.com/office/officeart/2005/8/layout/lProcess2"/>
    <dgm:cxn modelId="{67BFCD9E-D3B9-4DDB-B36B-AAA250A84BFA}" type="presOf" srcId="{8DFF9327-281D-4B89-9D65-CA0C02D52343}" destId="{DA79A591-9FE4-4787-8A2E-C2E8EEA65E98}" srcOrd="0" destOrd="0" presId="urn:microsoft.com/office/officeart/2005/8/layout/lProcess2"/>
    <dgm:cxn modelId="{E9E478A0-E3C4-445F-A141-3CB2DC2E8577}" srcId="{B78878B9-4687-486B-8E62-DF0F4B1BD0BF}" destId="{CB4CAFFD-8226-4B22-8029-367E7253E139}" srcOrd="0" destOrd="0" parTransId="{1B98FB51-943F-4599-99BF-EEB048FCFC69}" sibTransId="{F55299C1-BE58-4964-874F-757B3B2F0110}"/>
    <dgm:cxn modelId="{D57587A1-581F-4A60-8A6C-F74A591A6C03}" srcId="{3BB18681-C6EB-4EF5-916D-D6963B8737E8}" destId="{CAFCB32F-32B7-440E-BC16-57DE2FDA4BC1}" srcOrd="3" destOrd="0" parTransId="{7FB09304-648D-4F35-9BC4-573AA77EBD8E}" sibTransId="{FCBC2BC5-6149-4E2D-8143-51EA144114E5}"/>
    <dgm:cxn modelId="{E3672EA4-3B8B-4148-BD56-72BEF1BD7718}" type="presOf" srcId="{22C7DF1C-699E-407F-9F15-97D52E35DBAD}" destId="{2B379708-5F3E-44BD-A0E7-C57A716859CA}" srcOrd="0" destOrd="0" presId="urn:microsoft.com/office/officeart/2005/8/layout/lProcess2"/>
    <dgm:cxn modelId="{18874FA5-79C3-42CD-8EF1-FC7DBA71D12A}" type="presOf" srcId="{3D20840F-576D-408E-80FC-1C5F5C96E271}" destId="{EE95ABD0-0398-4F70-AE48-B04BD179A4E7}" srcOrd="0" destOrd="0" presId="urn:microsoft.com/office/officeart/2005/8/layout/lProcess2"/>
    <dgm:cxn modelId="{CF6146A8-AB07-4814-BBAB-1FA0BBBA267E}" srcId="{B78878B9-4687-486B-8E62-DF0F4B1BD0BF}" destId="{3C3313EB-2D1A-43B5-994D-F00C596BAC1B}" srcOrd="1" destOrd="0" parTransId="{0CB46CE8-E44B-4252-90CC-4F5B1C9D781A}" sibTransId="{FD43C764-1D8D-4E2B-A542-8FDE400E0EE3}"/>
    <dgm:cxn modelId="{CE92ACAA-D3BB-4439-A856-D2A2FA6847FE}" srcId="{B78878B9-4687-486B-8E62-DF0F4B1BD0BF}" destId="{5C2E98DF-C0FC-4803-A408-1BC10A338C85}" srcOrd="6" destOrd="0" parTransId="{C8E0E45A-5D1B-48BE-B323-54B083650512}" sibTransId="{32F0C0F9-AE6F-424A-ACEA-318DCE39E7BC}"/>
    <dgm:cxn modelId="{752E40AB-6E8E-4674-8077-EA13A95FB8AE}" srcId="{5C2E98DF-C0FC-4803-A408-1BC10A338C85}" destId="{E31A3976-C2AE-466C-AD02-98F411523C3B}" srcOrd="4" destOrd="0" parTransId="{04237C8C-58B4-4884-9831-39B49412147D}" sibTransId="{DD1B54ED-C930-4122-8787-C4A61EE88775}"/>
    <dgm:cxn modelId="{1B3185AB-0746-43C1-ABA1-2E83E6A056F2}" srcId="{383D0A0A-A120-4681-BF10-00E159BB8C05}" destId="{C1FEA286-8AE5-40C7-83E5-D4BA97DA91D9}" srcOrd="0" destOrd="0" parTransId="{DC04548D-3E3F-48BD-A04E-CF6BAADFCF6D}" sibTransId="{1B857090-C8E3-4077-A773-250D64773B0E}"/>
    <dgm:cxn modelId="{8003BDB2-C8D9-4385-A5C1-40FE22A994BF}" type="presOf" srcId="{C1FEA286-8AE5-40C7-83E5-D4BA97DA91D9}" destId="{E94AE4F9-C5E0-4AD9-916E-0336D80FCB53}" srcOrd="0" destOrd="0" presId="urn:microsoft.com/office/officeart/2005/8/layout/lProcess2"/>
    <dgm:cxn modelId="{34B109B6-33F6-4508-9CA3-3FA83A40F12D}" srcId="{CB4CAFFD-8226-4B22-8029-367E7253E139}" destId="{C9C5422A-665B-4C7A-976F-43BDAA2401F3}" srcOrd="1" destOrd="0" parTransId="{CE126087-3417-4B2A-B948-27D67B3A7FE1}" sibTransId="{3A232672-2783-4EC1-8F9E-94806FF638CF}"/>
    <dgm:cxn modelId="{5C6170B7-DB5B-4EEB-909F-F1948542C681}" srcId="{3BB18681-C6EB-4EF5-916D-D6963B8737E8}" destId="{18D73F5D-390E-49B2-B6DC-39EF69D18537}" srcOrd="1" destOrd="0" parTransId="{B7E01A93-5B27-4492-94C2-83A38425C682}" sibTransId="{79599707-FE1B-4343-8B94-DA500BCB273D}"/>
    <dgm:cxn modelId="{20CDE9B7-DC51-4CEA-A430-0176ACE6396F}" srcId="{A228603D-6C94-4887-8403-76291BCD989E}" destId="{DDE0983B-28A0-4604-BC25-B270A3CE32AA}" srcOrd="0" destOrd="0" parTransId="{FB40DF07-EBBA-4780-B8DE-B799C5BFB090}" sibTransId="{B05E4AC4-05AE-498C-90C6-2E5BEAB3D137}"/>
    <dgm:cxn modelId="{D81F4BB8-C718-46C3-864F-FD01088544EE}" type="presOf" srcId="{3BB18681-C6EB-4EF5-916D-D6963B8737E8}" destId="{6D7F9BCA-C7E4-4840-A885-77BC2D60F0EE}" srcOrd="0" destOrd="0" presId="urn:microsoft.com/office/officeart/2005/8/layout/lProcess2"/>
    <dgm:cxn modelId="{B96D82B9-4054-42F1-87B5-B2F9753F3894}" type="presOf" srcId="{BA254BA8-B05B-401D-86ED-0E27B0BF6E13}" destId="{D2766D92-BDD2-4444-84E6-A7CC3023BAF0}" srcOrd="0" destOrd="0" presId="urn:microsoft.com/office/officeart/2005/8/layout/lProcess2"/>
    <dgm:cxn modelId="{36AF0FBA-B806-4996-B1C1-D6F4C7FD0D9A}" type="presOf" srcId="{CB4CAFFD-8226-4B22-8029-367E7253E139}" destId="{A6BB9706-31DE-4F48-B3F6-0DE4AE9CE3A3}" srcOrd="0" destOrd="0" presId="urn:microsoft.com/office/officeart/2005/8/layout/lProcess2"/>
    <dgm:cxn modelId="{647DE2BA-5FF3-46E9-B335-9298CDAC8C09}" srcId="{CB4CAFFD-8226-4B22-8029-367E7253E139}" destId="{DA42A491-8C02-4241-809D-1B79408C2B15}" srcOrd="4" destOrd="0" parTransId="{8BF6524E-0337-4B39-A056-0F49A39B2F2C}" sibTransId="{5660476B-C08F-4DD8-AF1F-C57390028E00}"/>
    <dgm:cxn modelId="{8B17E7BB-3451-4EBD-9F91-2DE33DC6162F}" srcId="{B78878B9-4687-486B-8E62-DF0F4B1BD0BF}" destId="{A228603D-6C94-4887-8403-76291BCD989E}" srcOrd="4" destOrd="0" parTransId="{C86D06AC-79DF-4BD8-8D1B-3341596CABF0}" sibTransId="{6561F28C-4F28-4EA8-9C46-26306EDE0590}"/>
    <dgm:cxn modelId="{881593BD-B5F4-4C62-BDDB-EA06239CF6C3}" type="presOf" srcId="{DA42A491-8C02-4241-809D-1B79408C2B15}" destId="{DD835F52-B40E-4E36-80BA-70A6CA7812AF}" srcOrd="0" destOrd="0" presId="urn:microsoft.com/office/officeart/2005/8/layout/lProcess2"/>
    <dgm:cxn modelId="{117A6AC0-7FCB-4FBD-B813-C05C3F96649C}" srcId="{B78878B9-4687-486B-8E62-DF0F4B1BD0BF}" destId="{1E3D06BB-2812-4AD1-AFDD-366284D1A863}" srcOrd="8" destOrd="0" parTransId="{5DC6E32D-3D7A-410B-9F5B-BCE1DFB29C44}" sibTransId="{30F6EA05-73CE-4962-ABC3-855C1C3E12F2}"/>
    <dgm:cxn modelId="{7F3D7CC2-F328-4C26-9B5C-E6580F909D01}" type="presOf" srcId="{BFEABBBE-2C4B-4370-87D7-6A919B2AF046}" destId="{DC6428F6-1E19-4408-A469-5C17563E95C2}" srcOrd="0" destOrd="0" presId="urn:microsoft.com/office/officeart/2005/8/layout/lProcess2"/>
    <dgm:cxn modelId="{96A4DFCB-1CE0-4828-8827-8B9534C22302}" type="presOf" srcId="{5C2E98DF-C0FC-4803-A408-1BC10A338C85}" destId="{4391510F-B264-41D8-9D25-5F3E5143F1FC}" srcOrd="1" destOrd="0" presId="urn:microsoft.com/office/officeart/2005/8/layout/lProcess2"/>
    <dgm:cxn modelId="{2972E3CD-DE02-4E51-B3E9-90470F5AA16D}" srcId="{3BB18681-C6EB-4EF5-916D-D6963B8737E8}" destId="{493D8E67-EA28-47FE-B986-4FC65AFBFC02}" srcOrd="2" destOrd="0" parTransId="{B6C6AB4B-37EA-4DB4-9492-9EDFFD555365}" sibTransId="{0E8347F1-7B2D-4B0F-890D-EF061EC9A6B1}"/>
    <dgm:cxn modelId="{6472F2D0-E177-4A57-9AD0-6966821571DC}" type="presOf" srcId="{383D0A0A-A120-4681-BF10-00E159BB8C05}" destId="{EC2A00BE-4F08-49B7-AFDE-F424202706E5}" srcOrd="0" destOrd="0" presId="urn:microsoft.com/office/officeart/2005/8/layout/lProcess2"/>
    <dgm:cxn modelId="{F60B69D5-A23C-4358-81CB-6DB7ECDF1022}" type="presOf" srcId="{F4C653B4-A932-4787-A120-A5751853600A}" destId="{5E40ABCB-B661-45D2-A9D7-CFEA4EC94001}" srcOrd="0" destOrd="0" presId="urn:microsoft.com/office/officeart/2005/8/layout/lProcess2"/>
    <dgm:cxn modelId="{D5A1FED8-3BD3-44A0-B61F-BB6820EB7AEC}" type="presOf" srcId="{F4C653B4-A932-4787-A120-A5751853600A}" destId="{3529B39E-A22B-49A6-8EEA-16E4FE818415}" srcOrd="1" destOrd="0" presId="urn:microsoft.com/office/officeart/2005/8/layout/lProcess2"/>
    <dgm:cxn modelId="{39FCE4D9-C9E7-467A-BDF2-7F821F16F5E4}" type="presOf" srcId="{E31A3976-C2AE-466C-AD02-98F411523C3B}" destId="{ED474F4A-5994-485A-9C45-EC839FD013AB}" srcOrd="0" destOrd="0" presId="urn:microsoft.com/office/officeart/2005/8/layout/lProcess2"/>
    <dgm:cxn modelId="{C64625DD-DBE9-4336-A9E9-EE06F5097A13}" type="presOf" srcId="{AC3E65DB-3976-4B74-88FA-9D1B535404E0}" destId="{7C017CEF-B10E-4EA2-A32C-98689FBB9E66}" srcOrd="0" destOrd="0" presId="urn:microsoft.com/office/officeart/2005/8/layout/lProcess2"/>
    <dgm:cxn modelId="{ADE6D3E1-FF38-446C-A219-AC0A0723AD89}" type="presOf" srcId="{5D650558-E347-465C-96D8-B2F734CC3226}" destId="{1134E37A-2719-4877-A768-CA4F1B4004FD}" srcOrd="0" destOrd="0" presId="urn:microsoft.com/office/officeart/2005/8/layout/lProcess2"/>
    <dgm:cxn modelId="{7792EDE1-0F57-4A82-ADAC-C2E7D51836CD}" srcId="{F4C653B4-A932-4787-A120-A5751853600A}" destId="{ADED2B35-FB3C-4902-8AFA-E79A8723C28C}" srcOrd="1" destOrd="0" parTransId="{9F8DFDDB-E327-4144-9754-73137483E351}" sibTransId="{E90DBD68-4F7C-4801-9BB1-1ADE2DC34B4D}"/>
    <dgm:cxn modelId="{6FF68CE2-84B3-4965-ABF5-184E194C5D7C}" srcId="{F980D19E-810F-4080-8770-529E9474B470}" destId="{C9A72E91-CA8D-4999-B756-48BF3DEED4CA}" srcOrd="0" destOrd="0" parTransId="{D6B5FAD4-AFB2-423B-96EB-36B4A2AECE27}" sibTransId="{DDE7D6A8-05C4-4F98-8F37-BB9F80800453}"/>
    <dgm:cxn modelId="{61DA17E4-AF57-48FF-B40B-CC55E46DC1A1}" type="presOf" srcId="{ADED2B35-FB3C-4902-8AFA-E79A8723C28C}" destId="{37B28E32-BCE1-4B10-B287-2A183E15BCAE}" srcOrd="0" destOrd="0" presId="urn:microsoft.com/office/officeart/2005/8/layout/lProcess2"/>
    <dgm:cxn modelId="{C9DCB7E4-9340-49EC-A97F-109D01131F33}" type="presOf" srcId="{550FE57E-4E1A-48D8-A81C-FBC131E0016E}" destId="{13DD8425-69B3-40C6-A55C-615D036B27E3}" srcOrd="0" destOrd="0" presId="urn:microsoft.com/office/officeart/2005/8/layout/lProcess2"/>
    <dgm:cxn modelId="{0AE26FE6-4CD3-46DD-ADD6-4A1E269DAAE5}" type="presOf" srcId="{F980D19E-810F-4080-8770-529E9474B470}" destId="{7697D01F-1F8B-42CD-8CB2-E2DEB9D15248}" srcOrd="1" destOrd="0" presId="urn:microsoft.com/office/officeart/2005/8/layout/lProcess2"/>
    <dgm:cxn modelId="{8F4FDDF4-C310-46BF-AF9E-61462C5AF7B3}" srcId="{1E3D06BB-2812-4AD1-AFDD-366284D1A863}" destId="{DCFA4F82-AE7D-4292-BE14-48691AA55DD9}" srcOrd="0" destOrd="0" parTransId="{BE925056-BB32-4225-BFF6-A4E248B6FF63}" sibTransId="{8371A12C-3C97-4723-B871-4C48AFE8A449}"/>
    <dgm:cxn modelId="{BF697FF5-C172-4C4A-AB57-36AC407D24A9}" srcId="{F980D19E-810F-4080-8770-529E9474B470}" destId="{AB558E3F-1CCA-4C00-A477-57BDC9D40775}" srcOrd="1" destOrd="0" parTransId="{C168053A-3AEA-4744-BB34-1EEC10446D74}" sibTransId="{C32AD172-5BF5-4769-B055-AE42BF82F99D}"/>
    <dgm:cxn modelId="{A6B13DF8-7D0F-43E9-9112-6A9C0410D385}" srcId="{3C3313EB-2D1A-43B5-994D-F00C596BAC1B}" destId="{624B7E5B-3661-4063-A038-C89188D4F5E3}" srcOrd="3" destOrd="0" parTransId="{A5F36A8D-9518-41B0-A61B-CC52DFB7A714}" sibTransId="{F831D3B8-CBEF-4AC4-8E2F-4502C15FDE19}"/>
    <dgm:cxn modelId="{F98FD2F9-5813-4DA6-AE3A-23EDB9D87B07}" srcId="{A228603D-6C94-4887-8403-76291BCD989E}" destId="{550FE57E-4E1A-48D8-A81C-FBC131E0016E}" srcOrd="1" destOrd="0" parTransId="{67E8576E-8886-4BEA-BDFF-45D917220876}" sibTransId="{27861E2C-8E00-4201-A66D-4E4F74A64984}"/>
    <dgm:cxn modelId="{3624EBFC-F3A8-4A4F-A068-048BC3647227}" type="presOf" srcId="{B78878B9-4687-486B-8E62-DF0F4B1BD0BF}" destId="{D9365BC7-B1BC-46D9-82A5-7802902BCF7A}" srcOrd="0" destOrd="0" presId="urn:microsoft.com/office/officeart/2005/8/layout/lProcess2"/>
    <dgm:cxn modelId="{0BA925FD-0140-4475-9C6E-0773E028D9B5}" type="presOf" srcId="{C2BCCE32-966A-46D8-8999-D71733E1FFFA}" destId="{36F69358-CCAC-4D78-9151-E11AE9FC1E6C}" srcOrd="0" destOrd="0" presId="urn:microsoft.com/office/officeart/2005/8/layout/lProcess2"/>
    <dgm:cxn modelId="{76EA77FE-9B79-4588-AA6D-7AA92A12C0DF}" type="presOf" srcId="{C9C5422A-665B-4C7A-976F-43BDAA2401F3}" destId="{E9485755-C72C-4808-833E-C67E366D98B4}" srcOrd="0" destOrd="0" presId="urn:microsoft.com/office/officeart/2005/8/layout/lProcess2"/>
    <dgm:cxn modelId="{482FF8FF-23AE-4F96-893C-3CFC14FC0A12}" srcId="{F4C653B4-A932-4787-A120-A5751853600A}" destId="{22C7DF1C-699E-407F-9F15-97D52E35DBAD}" srcOrd="4" destOrd="0" parTransId="{078ECD4E-AF2A-4C2A-9F25-7BCFBD37F358}" sibTransId="{EABA27CA-68C5-4F24-A829-A0582040687F}"/>
    <dgm:cxn modelId="{7014A3BA-9B80-4564-9CC7-69420F249C34}" type="presParOf" srcId="{D9365BC7-B1BC-46D9-82A5-7802902BCF7A}" destId="{91DB69BD-83D7-4617-81E1-954DB4E7677C}" srcOrd="0" destOrd="0" presId="urn:microsoft.com/office/officeart/2005/8/layout/lProcess2"/>
    <dgm:cxn modelId="{0F7C92AC-181F-4891-ADAA-B6FBAA46CD06}" type="presParOf" srcId="{91DB69BD-83D7-4617-81E1-954DB4E7677C}" destId="{A6BB9706-31DE-4F48-B3F6-0DE4AE9CE3A3}" srcOrd="0" destOrd="0" presId="urn:microsoft.com/office/officeart/2005/8/layout/lProcess2"/>
    <dgm:cxn modelId="{0E53BA96-A210-4EBD-9279-FA835F5E57FF}" type="presParOf" srcId="{91DB69BD-83D7-4617-81E1-954DB4E7677C}" destId="{D7F624A1-5A0A-4F8C-8641-08BD2F3B1897}" srcOrd="1" destOrd="0" presId="urn:microsoft.com/office/officeart/2005/8/layout/lProcess2"/>
    <dgm:cxn modelId="{C4A23FB4-C512-48AC-B8BF-E92E7BADB4AB}" type="presParOf" srcId="{91DB69BD-83D7-4617-81E1-954DB4E7677C}" destId="{C818EA65-7777-4480-B242-6D2EADA7D737}" srcOrd="2" destOrd="0" presId="urn:microsoft.com/office/officeart/2005/8/layout/lProcess2"/>
    <dgm:cxn modelId="{02DEE20F-CBA0-4B6A-A604-F7045075E3AA}" type="presParOf" srcId="{C818EA65-7777-4480-B242-6D2EADA7D737}" destId="{5C8F367B-3B0B-42E1-839E-D60DE5241D58}" srcOrd="0" destOrd="0" presId="urn:microsoft.com/office/officeart/2005/8/layout/lProcess2"/>
    <dgm:cxn modelId="{23824F0D-670C-4EA6-A449-4BF09333A371}" type="presParOf" srcId="{5C8F367B-3B0B-42E1-839E-D60DE5241D58}" destId="{8EBEA42F-6384-45CE-AB7E-E19F4301EC17}" srcOrd="0" destOrd="0" presId="urn:microsoft.com/office/officeart/2005/8/layout/lProcess2"/>
    <dgm:cxn modelId="{62F6C18D-960B-42EB-88DA-E793A6BADD6E}" type="presParOf" srcId="{5C8F367B-3B0B-42E1-839E-D60DE5241D58}" destId="{8AC07764-4BC8-4FCE-979A-532212D69CD9}" srcOrd="1" destOrd="0" presId="urn:microsoft.com/office/officeart/2005/8/layout/lProcess2"/>
    <dgm:cxn modelId="{BAE41A65-825E-4712-B9F0-58BEA3D8FC3D}" type="presParOf" srcId="{5C8F367B-3B0B-42E1-839E-D60DE5241D58}" destId="{E9485755-C72C-4808-833E-C67E366D98B4}" srcOrd="2" destOrd="0" presId="urn:microsoft.com/office/officeart/2005/8/layout/lProcess2"/>
    <dgm:cxn modelId="{728629B4-7165-43CA-BA29-C102E76381F6}" type="presParOf" srcId="{5C8F367B-3B0B-42E1-839E-D60DE5241D58}" destId="{1EC9E0E5-439A-43FC-BF3B-5E132CC196AA}" srcOrd="3" destOrd="0" presId="urn:microsoft.com/office/officeart/2005/8/layout/lProcess2"/>
    <dgm:cxn modelId="{20F834CB-E821-4DCB-868D-F63EEA927BF8}" type="presParOf" srcId="{5C8F367B-3B0B-42E1-839E-D60DE5241D58}" destId="{64BF6EA9-6DFC-4118-9BBF-AEB39C010574}" srcOrd="4" destOrd="0" presId="urn:microsoft.com/office/officeart/2005/8/layout/lProcess2"/>
    <dgm:cxn modelId="{60DE9313-92A6-41DF-9D1B-F7662D4E7BC8}" type="presParOf" srcId="{5C8F367B-3B0B-42E1-839E-D60DE5241D58}" destId="{846C10AF-E988-4EBE-B0E5-4A368117C620}" srcOrd="5" destOrd="0" presId="urn:microsoft.com/office/officeart/2005/8/layout/lProcess2"/>
    <dgm:cxn modelId="{5227744F-99F6-45AA-8F23-54A561207E74}" type="presParOf" srcId="{5C8F367B-3B0B-42E1-839E-D60DE5241D58}" destId="{EE95ABD0-0398-4F70-AE48-B04BD179A4E7}" srcOrd="6" destOrd="0" presId="urn:microsoft.com/office/officeart/2005/8/layout/lProcess2"/>
    <dgm:cxn modelId="{DFD27F95-86E5-4C8A-8F28-4A37DAB6DAF9}" type="presParOf" srcId="{5C8F367B-3B0B-42E1-839E-D60DE5241D58}" destId="{DDBB54A0-EDE6-4B80-BD7B-383B6242ACBC}" srcOrd="7" destOrd="0" presId="urn:microsoft.com/office/officeart/2005/8/layout/lProcess2"/>
    <dgm:cxn modelId="{0A1FB481-CDAC-423D-A4D3-FCE4728046C5}" type="presParOf" srcId="{5C8F367B-3B0B-42E1-839E-D60DE5241D58}" destId="{DD835F52-B40E-4E36-80BA-70A6CA7812AF}" srcOrd="8" destOrd="0" presId="urn:microsoft.com/office/officeart/2005/8/layout/lProcess2"/>
    <dgm:cxn modelId="{3B298894-2D0D-4165-A96D-05DB60F81EAC}" type="presParOf" srcId="{5C8F367B-3B0B-42E1-839E-D60DE5241D58}" destId="{94C6B065-CCAB-4B53-84C5-6963FA939B44}" srcOrd="9" destOrd="0" presId="urn:microsoft.com/office/officeart/2005/8/layout/lProcess2"/>
    <dgm:cxn modelId="{C8E739E8-613B-4836-80F9-097DEFA7F645}" type="presParOf" srcId="{5C8F367B-3B0B-42E1-839E-D60DE5241D58}" destId="{1134E37A-2719-4877-A768-CA4F1B4004FD}" srcOrd="10" destOrd="0" presId="urn:microsoft.com/office/officeart/2005/8/layout/lProcess2"/>
    <dgm:cxn modelId="{B6CCC414-15C5-42F6-80A1-DF8F8C40C5C8}" type="presParOf" srcId="{5C8F367B-3B0B-42E1-839E-D60DE5241D58}" destId="{6097F28B-60F8-4AD0-9C2A-201D724CF38A}" srcOrd="11" destOrd="0" presId="urn:microsoft.com/office/officeart/2005/8/layout/lProcess2"/>
    <dgm:cxn modelId="{B351BD50-C244-4E5F-8D76-7CFB676A79A4}" type="presParOf" srcId="{5C8F367B-3B0B-42E1-839E-D60DE5241D58}" destId="{36F69358-CCAC-4D78-9151-E11AE9FC1E6C}" srcOrd="12" destOrd="0" presId="urn:microsoft.com/office/officeart/2005/8/layout/lProcess2"/>
    <dgm:cxn modelId="{1BFB5BC4-3411-4021-8BF7-D270D7FCB74B}" type="presParOf" srcId="{D9365BC7-B1BC-46D9-82A5-7802902BCF7A}" destId="{EF356F56-0030-4F9D-B98B-5C05ED58C8A7}" srcOrd="1" destOrd="0" presId="urn:microsoft.com/office/officeart/2005/8/layout/lProcess2"/>
    <dgm:cxn modelId="{9BF631C4-7590-4276-AB06-2DC636A9B6DA}" type="presParOf" srcId="{D9365BC7-B1BC-46D9-82A5-7802902BCF7A}" destId="{19618216-50F0-4745-82A2-65F068C88A39}" srcOrd="2" destOrd="0" presId="urn:microsoft.com/office/officeart/2005/8/layout/lProcess2"/>
    <dgm:cxn modelId="{97A031FC-CA43-49DE-9FCE-3BE01E001A0D}" type="presParOf" srcId="{19618216-50F0-4745-82A2-65F068C88A39}" destId="{9F9E068E-5D96-488A-A43E-243C5D09B4C6}" srcOrd="0" destOrd="0" presId="urn:microsoft.com/office/officeart/2005/8/layout/lProcess2"/>
    <dgm:cxn modelId="{F318CF3A-6936-4AC7-A591-E8277D474981}" type="presParOf" srcId="{19618216-50F0-4745-82A2-65F068C88A39}" destId="{9FF5B649-78F6-4453-8EB1-8E4693C92B67}" srcOrd="1" destOrd="0" presId="urn:microsoft.com/office/officeart/2005/8/layout/lProcess2"/>
    <dgm:cxn modelId="{9FC0116A-F10A-4316-9439-F41F3B9BF4FD}" type="presParOf" srcId="{19618216-50F0-4745-82A2-65F068C88A39}" destId="{919B80D1-D60C-48DD-A2F4-3FD818D32DF0}" srcOrd="2" destOrd="0" presId="urn:microsoft.com/office/officeart/2005/8/layout/lProcess2"/>
    <dgm:cxn modelId="{C2E1CA36-1A9C-47DA-BE81-3E68A68C63AD}" type="presParOf" srcId="{919B80D1-D60C-48DD-A2F4-3FD818D32DF0}" destId="{D196EA5F-23F5-403B-8F33-2C79A98BDD9E}" srcOrd="0" destOrd="0" presId="urn:microsoft.com/office/officeart/2005/8/layout/lProcess2"/>
    <dgm:cxn modelId="{58D3A2E6-23EE-4185-976B-BF53E555C2FA}" type="presParOf" srcId="{D196EA5F-23F5-403B-8F33-2C79A98BDD9E}" destId="{D000AD30-5568-42AC-B336-7997D9685E3C}" srcOrd="0" destOrd="0" presId="urn:microsoft.com/office/officeart/2005/8/layout/lProcess2"/>
    <dgm:cxn modelId="{6A7C3F0E-6716-4728-A07A-951B2643B409}" type="presParOf" srcId="{D196EA5F-23F5-403B-8F33-2C79A98BDD9E}" destId="{D2C7E052-9855-4AE8-BA6D-F669AFF04059}" srcOrd="1" destOrd="0" presId="urn:microsoft.com/office/officeart/2005/8/layout/lProcess2"/>
    <dgm:cxn modelId="{51BB27BD-12EA-4EF0-BD20-84D1F19A8538}" type="presParOf" srcId="{D196EA5F-23F5-403B-8F33-2C79A98BDD9E}" destId="{DA79A591-9FE4-4787-8A2E-C2E8EEA65E98}" srcOrd="2" destOrd="0" presId="urn:microsoft.com/office/officeart/2005/8/layout/lProcess2"/>
    <dgm:cxn modelId="{C74D5091-81B7-4E9F-A29D-295BEED2722B}" type="presParOf" srcId="{D196EA5F-23F5-403B-8F33-2C79A98BDD9E}" destId="{EB9F2B7C-FAE3-474E-A9E6-85C4C4D3C281}" srcOrd="3" destOrd="0" presId="urn:microsoft.com/office/officeart/2005/8/layout/lProcess2"/>
    <dgm:cxn modelId="{ADB04230-7B5A-45EA-8D4A-0E51168D2B3C}" type="presParOf" srcId="{D196EA5F-23F5-403B-8F33-2C79A98BDD9E}" destId="{87E39361-3FF7-4165-991A-E36073CA62D1}" srcOrd="4" destOrd="0" presId="urn:microsoft.com/office/officeart/2005/8/layout/lProcess2"/>
    <dgm:cxn modelId="{B8523441-8DA4-471C-A335-5F6FC50B2710}" type="presParOf" srcId="{D196EA5F-23F5-403B-8F33-2C79A98BDD9E}" destId="{E098369D-399B-4E9E-BE3A-171CEA7FABB5}" srcOrd="5" destOrd="0" presId="urn:microsoft.com/office/officeart/2005/8/layout/lProcess2"/>
    <dgm:cxn modelId="{50F1CBAD-E711-4048-AB62-372205DED752}" type="presParOf" srcId="{D196EA5F-23F5-403B-8F33-2C79A98BDD9E}" destId="{A29B628F-84CF-4BEE-A83C-04F0DD72ED6C}" srcOrd="6" destOrd="0" presId="urn:microsoft.com/office/officeart/2005/8/layout/lProcess2"/>
    <dgm:cxn modelId="{7F233D21-E6DE-4350-9F05-6E318BAB23AA}" type="presParOf" srcId="{D196EA5F-23F5-403B-8F33-2C79A98BDD9E}" destId="{1A5E0AE0-2724-4F88-96C8-7236E9B7F97B}" srcOrd="7" destOrd="0" presId="urn:microsoft.com/office/officeart/2005/8/layout/lProcess2"/>
    <dgm:cxn modelId="{698EB9C1-F931-4473-B9EC-398086F8A1EA}" type="presParOf" srcId="{D196EA5F-23F5-403B-8F33-2C79A98BDD9E}" destId="{07D7321A-4B0C-45AC-B4D0-C31CCF042588}" srcOrd="8" destOrd="0" presId="urn:microsoft.com/office/officeart/2005/8/layout/lProcess2"/>
    <dgm:cxn modelId="{50A87BAD-1592-450C-B751-B6E72C2CA37B}" type="presParOf" srcId="{D196EA5F-23F5-403B-8F33-2C79A98BDD9E}" destId="{EC82DC99-226D-4DF8-984A-3885124FA649}" srcOrd="9" destOrd="0" presId="urn:microsoft.com/office/officeart/2005/8/layout/lProcess2"/>
    <dgm:cxn modelId="{70F0AB40-EAFC-4905-A361-0B315B3AEFF9}" type="presParOf" srcId="{D196EA5F-23F5-403B-8F33-2C79A98BDD9E}" destId="{9C69B695-D5EB-4C5E-AB83-18DEA9DB272C}" srcOrd="10" destOrd="0" presId="urn:microsoft.com/office/officeart/2005/8/layout/lProcess2"/>
    <dgm:cxn modelId="{3318000A-397D-4398-A1B3-E9B3EBF65B87}" type="presParOf" srcId="{D196EA5F-23F5-403B-8F33-2C79A98BDD9E}" destId="{5AECD705-04DD-4899-9303-8450D0A2482B}" srcOrd="11" destOrd="0" presId="urn:microsoft.com/office/officeart/2005/8/layout/lProcess2"/>
    <dgm:cxn modelId="{71E6F5E1-1C2F-444C-93B0-A2552C3FD18D}" type="presParOf" srcId="{D196EA5F-23F5-403B-8F33-2C79A98BDD9E}" destId="{9D4AFC62-41A3-4938-B361-BAD0C5F5585C}" srcOrd="12" destOrd="0" presId="urn:microsoft.com/office/officeart/2005/8/layout/lProcess2"/>
    <dgm:cxn modelId="{C5F1D722-D6CA-434B-BDAF-C440228ECB3D}" type="presParOf" srcId="{D196EA5F-23F5-403B-8F33-2C79A98BDD9E}" destId="{D393E5C1-FFC6-4D2F-A835-B7E3AF661A8D}" srcOrd="13" destOrd="0" presId="urn:microsoft.com/office/officeart/2005/8/layout/lProcess2"/>
    <dgm:cxn modelId="{E5A34699-593C-4933-B13F-CFBDB0D98192}" type="presParOf" srcId="{D196EA5F-23F5-403B-8F33-2C79A98BDD9E}" destId="{CE1C438A-DB7D-40B8-9207-C98BC0FCA968}" srcOrd="14" destOrd="0" presId="urn:microsoft.com/office/officeart/2005/8/layout/lProcess2"/>
    <dgm:cxn modelId="{D1226A7F-2C5D-4EF8-88C2-C01D97EADA32}" type="presParOf" srcId="{D196EA5F-23F5-403B-8F33-2C79A98BDD9E}" destId="{6C27573E-1511-4B5D-8879-8C50A50C5DD9}" srcOrd="15" destOrd="0" presId="urn:microsoft.com/office/officeart/2005/8/layout/lProcess2"/>
    <dgm:cxn modelId="{C51552AD-43AC-4B86-9227-237F45907844}" type="presParOf" srcId="{D196EA5F-23F5-403B-8F33-2C79A98BDD9E}" destId="{FA6CF0BC-90EB-4F17-A4B0-CB653681CC12}" srcOrd="16" destOrd="0" presId="urn:microsoft.com/office/officeart/2005/8/layout/lProcess2"/>
    <dgm:cxn modelId="{A4FCD5AF-AC08-4778-9635-5F0DC1905D6B}" type="presParOf" srcId="{D9365BC7-B1BC-46D9-82A5-7802902BCF7A}" destId="{25D139E5-00DC-4A0E-BA28-55AFD4F5C571}" srcOrd="3" destOrd="0" presId="urn:microsoft.com/office/officeart/2005/8/layout/lProcess2"/>
    <dgm:cxn modelId="{5E7BF03E-85C7-47C4-81D5-D4429B846758}" type="presParOf" srcId="{D9365BC7-B1BC-46D9-82A5-7802902BCF7A}" destId="{D616BC9D-53B5-4259-96E5-0481B2F8417A}" srcOrd="4" destOrd="0" presId="urn:microsoft.com/office/officeart/2005/8/layout/lProcess2"/>
    <dgm:cxn modelId="{3B3DF047-661C-478D-B94F-ECAA9D04D389}" type="presParOf" srcId="{D616BC9D-53B5-4259-96E5-0481B2F8417A}" destId="{EC2A00BE-4F08-49B7-AFDE-F424202706E5}" srcOrd="0" destOrd="0" presId="urn:microsoft.com/office/officeart/2005/8/layout/lProcess2"/>
    <dgm:cxn modelId="{68E42D59-6F67-464C-9712-9E919B1AF932}" type="presParOf" srcId="{D616BC9D-53B5-4259-96E5-0481B2F8417A}" destId="{E11B178B-2D15-4BA4-A872-72635F845927}" srcOrd="1" destOrd="0" presId="urn:microsoft.com/office/officeart/2005/8/layout/lProcess2"/>
    <dgm:cxn modelId="{1A6B5EAE-7514-4680-A4A9-1F9803D59B93}" type="presParOf" srcId="{D616BC9D-53B5-4259-96E5-0481B2F8417A}" destId="{E09503C2-786B-464F-A52E-69912213B81F}" srcOrd="2" destOrd="0" presId="urn:microsoft.com/office/officeart/2005/8/layout/lProcess2"/>
    <dgm:cxn modelId="{4BFC7B4F-95A1-4C66-A44B-0057612D519A}" type="presParOf" srcId="{E09503C2-786B-464F-A52E-69912213B81F}" destId="{96DA0CDA-63A7-4B78-B793-000E0032EEB5}" srcOrd="0" destOrd="0" presId="urn:microsoft.com/office/officeart/2005/8/layout/lProcess2"/>
    <dgm:cxn modelId="{00C267F1-1AAD-4AC2-A396-DA849160320C}" type="presParOf" srcId="{96DA0CDA-63A7-4B78-B793-000E0032EEB5}" destId="{E94AE4F9-C5E0-4AD9-916E-0336D80FCB53}" srcOrd="0" destOrd="0" presId="urn:microsoft.com/office/officeart/2005/8/layout/lProcess2"/>
    <dgm:cxn modelId="{7F5B9733-4D63-476D-B006-9EC380E94A0B}" type="presParOf" srcId="{96DA0CDA-63A7-4B78-B793-000E0032EEB5}" destId="{924E749C-8283-4323-B9EA-6E0A1BF1460B}" srcOrd="1" destOrd="0" presId="urn:microsoft.com/office/officeart/2005/8/layout/lProcess2"/>
    <dgm:cxn modelId="{BC9EA96C-3209-46CC-BEB2-01BD97227BA6}" type="presParOf" srcId="{96DA0CDA-63A7-4B78-B793-000E0032EEB5}" destId="{F4242972-D0AC-434A-B7E3-28F880FB30ED}" srcOrd="2" destOrd="0" presId="urn:microsoft.com/office/officeart/2005/8/layout/lProcess2"/>
    <dgm:cxn modelId="{A9C0507D-54F3-4F0E-B698-2CA5A60D158D}" type="presParOf" srcId="{D9365BC7-B1BC-46D9-82A5-7802902BCF7A}" destId="{77370B90-D590-43E8-9B19-564462406800}" srcOrd="5" destOrd="0" presId="urn:microsoft.com/office/officeart/2005/8/layout/lProcess2"/>
    <dgm:cxn modelId="{F6CBDE90-90A9-4B08-B008-D032053F2FED}" type="presParOf" srcId="{D9365BC7-B1BC-46D9-82A5-7802902BCF7A}" destId="{9EAE2145-62E6-4E2D-B37A-7FA446D0CDBA}" srcOrd="6" destOrd="0" presId="urn:microsoft.com/office/officeart/2005/8/layout/lProcess2"/>
    <dgm:cxn modelId="{6AC5847B-AE13-4696-A2FA-51E03408CCCD}" type="presParOf" srcId="{9EAE2145-62E6-4E2D-B37A-7FA446D0CDBA}" destId="{5E40ABCB-B661-45D2-A9D7-CFEA4EC94001}" srcOrd="0" destOrd="0" presId="urn:microsoft.com/office/officeart/2005/8/layout/lProcess2"/>
    <dgm:cxn modelId="{700505A6-1534-4D5D-8A3C-5D4895F46BA9}" type="presParOf" srcId="{9EAE2145-62E6-4E2D-B37A-7FA446D0CDBA}" destId="{3529B39E-A22B-49A6-8EEA-16E4FE818415}" srcOrd="1" destOrd="0" presId="urn:microsoft.com/office/officeart/2005/8/layout/lProcess2"/>
    <dgm:cxn modelId="{0ABB00D0-7A86-465E-B426-3577FCF20FCB}" type="presParOf" srcId="{9EAE2145-62E6-4E2D-B37A-7FA446D0CDBA}" destId="{D312C400-DD32-41F9-816F-14A4BE71DAA0}" srcOrd="2" destOrd="0" presId="urn:microsoft.com/office/officeart/2005/8/layout/lProcess2"/>
    <dgm:cxn modelId="{2468FD22-D866-4601-95F4-E4C6644733C5}" type="presParOf" srcId="{D312C400-DD32-41F9-816F-14A4BE71DAA0}" destId="{52969736-F63B-4B8D-87F1-6D585D5676E4}" srcOrd="0" destOrd="0" presId="urn:microsoft.com/office/officeart/2005/8/layout/lProcess2"/>
    <dgm:cxn modelId="{B2D319E4-04E0-4E24-80C3-310A26ED67DD}" type="presParOf" srcId="{52969736-F63B-4B8D-87F1-6D585D5676E4}" destId="{DC6428F6-1E19-4408-A469-5C17563E95C2}" srcOrd="0" destOrd="0" presId="urn:microsoft.com/office/officeart/2005/8/layout/lProcess2"/>
    <dgm:cxn modelId="{CEC0FD9D-9300-40F1-B890-B9E6196AE6F3}" type="presParOf" srcId="{52969736-F63B-4B8D-87F1-6D585D5676E4}" destId="{BCC62E2F-44DA-46F1-BB0A-8F9B545E9225}" srcOrd="1" destOrd="0" presId="urn:microsoft.com/office/officeart/2005/8/layout/lProcess2"/>
    <dgm:cxn modelId="{8D5C2DB3-5217-44C7-86CE-164AD2C4225B}" type="presParOf" srcId="{52969736-F63B-4B8D-87F1-6D585D5676E4}" destId="{37B28E32-BCE1-4B10-B287-2A183E15BCAE}" srcOrd="2" destOrd="0" presId="urn:microsoft.com/office/officeart/2005/8/layout/lProcess2"/>
    <dgm:cxn modelId="{4371C4E2-D6AD-476E-9611-A963A963D8BE}" type="presParOf" srcId="{52969736-F63B-4B8D-87F1-6D585D5676E4}" destId="{E9F11BA9-EC9E-4DF6-B3A6-E36B56BF3C59}" srcOrd="3" destOrd="0" presId="urn:microsoft.com/office/officeart/2005/8/layout/lProcess2"/>
    <dgm:cxn modelId="{391DD379-74DA-47C5-94D9-BC2BD6D8A31B}" type="presParOf" srcId="{52969736-F63B-4B8D-87F1-6D585D5676E4}" destId="{80FE2BEF-B422-40A4-9D8A-2081F8E4D38B}" srcOrd="4" destOrd="0" presId="urn:microsoft.com/office/officeart/2005/8/layout/lProcess2"/>
    <dgm:cxn modelId="{6A7BD1EB-6118-4589-81AE-951FDBAED179}" type="presParOf" srcId="{52969736-F63B-4B8D-87F1-6D585D5676E4}" destId="{9420E117-8B84-4F9B-B511-52088CD57B39}" srcOrd="5" destOrd="0" presId="urn:microsoft.com/office/officeart/2005/8/layout/lProcess2"/>
    <dgm:cxn modelId="{40D5434B-B283-4333-8472-3E763CABA3FB}" type="presParOf" srcId="{52969736-F63B-4B8D-87F1-6D585D5676E4}" destId="{FC885C75-54F4-4156-A2A0-969E9274D186}" srcOrd="6" destOrd="0" presId="urn:microsoft.com/office/officeart/2005/8/layout/lProcess2"/>
    <dgm:cxn modelId="{C14EB342-18AF-48D7-AC31-25599B4BC554}" type="presParOf" srcId="{52969736-F63B-4B8D-87F1-6D585D5676E4}" destId="{F1C5BBCF-2D68-4DB8-9A24-58C822CD8D73}" srcOrd="7" destOrd="0" presId="urn:microsoft.com/office/officeart/2005/8/layout/lProcess2"/>
    <dgm:cxn modelId="{35704634-224C-4ADC-8D1C-01E99DEDD63E}" type="presParOf" srcId="{52969736-F63B-4B8D-87F1-6D585D5676E4}" destId="{2B379708-5F3E-44BD-A0E7-C57A716859CA}" srcOrd="8" destOrd="0" presId="urn:microsoft.com/office/officeart/2005/8/layout/lProcess2"/>
    <dgm:cxn modelId="{4978A6ED-9A69-4096-893C-C8E7D4CA54B6}" type="presParOf" srcId="{D9365BC7-B1BC-46D9-82A5-7802902BCF7A}" destId="{2918CCB8-1890-48D7-A72C-4D35560DF4C4}" srcOrd="7" destOrd="0" presId="urn:microsoft.com/office/officeart/2005/8/layout/lProcess2"/>
    <dgm:cxn modelId="{926D1829-90D0-4AA6-8724-7AEEF8906D45}" type="presParOf" srcId="{D9365BC7-B1BC-46D9-82A5-7802902BCF7A}" destId="{220C4045-B2BB-4F83-9BC9-FDC29688C316}" srcOrd="8" destOrd="0" presId="urn:microsoft.com/office/officeart/2005/8/layout/lProcess2"/>
    <dgm:cxn modelId="{4FE3CF06-796D-40FF-866D-671E8D0566FA}" type="presParOf" srcId="{220C4045-B2BB-4F83-9BC9-FDC29688C316}" destId="{6B30030D-C997-46AB-8102-1CA4116D76BC}" srcOrd="0" destOrd="0" presId="urn:microsoft.com/office/officeart/2005/8/layout/lProcess2"/>
    <dgm:cxn modelId="{B47778E4-22D1-4ED7-962F-8FE79F8812C6}" type="presParOf" srcId="{220C4045-B2BB-4F83-9BC9-FDC29688C316}" destId="{41F46787-2E29-4DFA-A852-394AE295846E}" srcOrd="1" destOrd="0" presId="urn:microsoft.com/office/officeart/2005/8/layout/lProcess2"/>
    <dgm:cxn modelId="{307CE476-B923-4894-AAEE-79BEA280D70B}" type="presParOf" srcId="{220C4045-B2BB-4F83-9BC9-FDC29688C316}" destId="{6C65148A-29AF-412A-B576-F298BEC65CD1}" srcOrd="2" destOrd="0" presId="urn:microsoft.com/office/officeart/2005/8/layout/lProcess2"/>
    <dgm:cxn modelId="{85096698-B09E-43A1-9F72-216EF941AB9F}" type="presParOf" srcId="{6C65148A-29AF-412A-B576-F298BEC65CD1}" destId="{54CFE05B-7806-4F29-9338-E4A7AFE01929}" srcOrd="0" destOrd="0" presId="urn:microsoft.com/office/officeart/2005/8/layout/lProcess2"/>
    <dgm:cxn modelId="{A7753930-91A2-4CE8-855A-74D7830847EB}" type="presParOf" srcId="{54CFE05B-7806-4F29-9338-E4A7AFE01929}" destId="{F9D2DE89-8D3F-402F-ABAB-177A5789A95C}" srcOrd="0" destOrd="0" presId="urn:microsoft.com/office/officeart/2005/8/layout/lProcess2"/>
    <dgm:cxn modelId="{885BFE64-E32D-4700-9597-40E42393161C}" type="presParOf" srcId="{54CFE05B-7806-4F29-9338-E4A7AFE01929}" destId="{FC3967AC-78E5-487A-949D-CCF7788B1B30}" srcOrd="1" destOrd="0" presId="urn:microsoft.com/office/officeart/2005/8/layout/lProcess2"/>
    <dgm:cxn modelId="{DE629873-6053-48D7-8EE0-E763B30C9D13}" type="presParOf" srcId="{54CFE05B-7806-4F29-9338-E4A7AFE01929}" destId="{13DD8425-69B3-40C6-A55C-615D036B27E3}" srcOrd="2" destOrd="0" presId="urn:microsoft.com/office/officeart/2005/8/layout/lProcess2"/>
    <dgm:cxn modelId="{4761EF62-74EC-4046-B477-CEFC40B2320C}" type="presParOf" srcId="{D9365BC7-B1BC-46D9-82A5-7802902BCF7A}" destId="{4C087E34-2662-48D2-8F44-30E7D92C76B8}" srcOrd="9" destOrd="0" presId="urn:microsoft.com/office/officeart/2005/8/layout/lProcess2"/>
    <dgm:cxn modelId="{11B8A99B-52BA-484B-81C3-A779755F4107}" type="presParOf" srcId="{D9365BC7-B1BC-46D9-82A5-7802902BCF7A}" destId="{A2E9AC1A-3518-4522-80A8-C6C3EBBE90F8}" srcOrd="10" destOrd="0" presId="urn:microsoft.com/office/officeart/2005/8/layout/lProcess2"/>
    <dgm:cxn modelId="{0BA3A7BE-F7FF-4023-80F1-3D93A55B281C}" type="presParOf" srcId="{A2E9AC1A-3518-4522-80A8-C6C3EBBE90F8}" destId="{1566AD06-B125-46DF-BFC3-00F02B977A48}" srcOrd="0" destOrd="0" presId="urn:microsoft.com/office/officeart/2005/8/layout/lProcess2"/>
    <dgm:cxn modelId="{08C600FA-0DC6-48D0-A09E-BAF35B7D6792}" type="presParOf" srcId="{A2E9AC1A-3518-4522-80A8-C6C3EBBE90F8}" destId="{7697D01F-1F8B-42CD-8CB2-E2DEB9D15248}" srcOrd="1" destOrd="0" presId="urn:microsoft.com/office/officeart/2005/8/layout/lProcess2"/>
    <dgm:cxn modelId="{EECB174F-FFC6-4C39-8C6B-6477ABDD2962}" type="presParOf" srcId="{A2E9AC1A-3518-4522-80A8-C6C3EBBE90F8}" destId="{4A541F79-0830-4653-9AE1-45AB274576F7}" srcOrd="2" destOrd="0" presId="urn:microsoft.com/office/officeart/2005/8/layout/lProcess2"/>
    <dgm:cxn modelId="{A650F09B-E5AF-424F-9FA5-E49215105215}" type="presParOf" srcId="{4A541F79-0830-4653-9AE1-45AB274576F7}" destId="{11B117B2-51CD-49A8-8887-FEB3D7BEF90A}" srcOrd="0" destOrd="0" presId="urn:microsoft.com/office/officeart/2005/8/layout/lProcess2"/>
    <dgm:cxn modelId="{8D6DDFF0-55C9-4E37-A08A-9F2623C906C3}" type="presParOf" srcId="{11B117B2-51CD-49A8-8887-FEB3D7BEF90A}" destId="{8835BB44-713F-43BE-8DB9-E4309D4A02F7}" srcOrd="0" destOrd="0" presId="urn:microsoft.com/office/officeart/2005/8/layout/lProcess2"/>
    <dgm:cxn modelId="{EE90F92F-A085-4ADB-A39A-2957B2D7A9A0}" type="presParOf" srcId="{11B117B2-51CD-49A8-8887-FEB3D7BEF90A}" destId="{E4495896-4552-423E-8C50-195FB5DD31A7}" srcOrd="1" destOrd="0" presId="urn:microsoft.com/office/officeart/2005/8/layout/lProcess2"/>
    <dgm:cxn modelId="{3F9ED4E9-CBD4-4A27-B8D1-C149BE6A1595}" type="presParOf" srcId="{11B117B2-51CD-49A8-8887-FEB3D7BEF90A}" destId="{EE3A3DBA-B7C3-46BD-AC9A-888B1EDE4EE2}" srcOrd="2" destOrd="0" presId="urn:microsoft.com/office/officeart/2005/8/layout/lProcess2"/>
    <dgm:cxn modelId="{9B91F018-D679-4E62-A7C7-32D563F38671}" type="presParOf" srcId="{11B117B2-51CD-49A8-8887-FEB3D7BEF90A}" destId="{613DE05B-1A20-4771-BCF2-51D4D8AF3FC3}" srcOrd="3" destOrd="0" presId="urn:microsoft.com/office/officeart/2005/8/layout/lProcess2"/>
    <dgm:cxn modelId="{0214E401-F2BF-44A2-9ED4-807709CC1A11}" type="presParOf" srcId="{11B117B2-51CD-49A8-8887-FEB3D7BEF90A}" destId="{EC40D5D0-0710-4C45-BF88-4C5E207A21CC}" srcOrd="4" destOrd="0" presId="urn:microsoft.com/office/officeart/2005/8/layout/lProcess2"/>
    <dgm:cxn modelId="{E62D391D-B9ED-4406-A210-0A8F2101E87A}" type="presParOf" srcId="{11B117B2-51CD-49A8-8887-FEB3D7BEF90A}" destId="{76B3CDD5-EDA7-4382-A657-4EEF351BE185}" srcOrd="5" destOrd="0" presId="urn:microsoft.com/office/officeart/2005/8/layout/lProcess2"/>
    <dgm:cxn modelId="{2DB11422-C34B-49BC-A6FF-734727D82C90}" type="presParOf" srcId="{11B117B2-51CD-49A8-8887-FEB3D7BEF90A}" destId="{3656A8A8-836E-4BF4-95D9-8BCC80A5A5AF}" srcOrd="6" destOrd="0" presId="urn:microsoft.com/office/officeart/2005/8/layout/lProcess2"/>
    <dgm:cxn modelId="{151887AC-D19C-478B-9F41-0F2FEBBB63E1}" type="presParOf" srcId="{D9365BC7-B1BC-46D9-82A5-7802902BCF7A}" destId="{651B492E-04CC-4EDF-8267-7FEE3BDC15A0}" srcOrd="11" destOrd="0" presId="urn:microsoft.com/office/officeart/2005/8/layout/lProcess2"/>
    <dgm:cxn modelId="{AFA59402-CE5A-46A5-94E0-C38374BF6E7C}" type="presParOf" srcId="{D9365BC7-B1BC-46D9-82A5-7802902BCF7A}" destId="{E635506E-9C99-477C-8081-34D919F4DC7F}" srcOrd="12" destOrd="0" presId="urn:microsoft.com/office/officeart/2005/8/layout/lProcess2"/>
    <dgm:cxn modelId="{F1C742E2-B19C-4BD1-B2AD-955DD4035A8A}" type="presParOf" srcId="{E635506E-9C99-477C-8081-34D919F4DC7F}" destId="{EE8491C9-82A2-4243-8D74-FE14E355A1FE}" srcOrd="0" destOrd="0" presId="urn:microsoft.com/office/officeart/2005/8/layout/lProcess2"/>
    <dgm:cxn modelId="{29ABA9D8-B918-4C5F-91B4-58D14F5986C0}" type="presParOf" srcId="{E635506E-9C99-477C-8081-34D919F4DC7F}" destId="{4391510F-B264-41D8-9D25-5F3E5143F1FC}" srcOrd="1" destOrd="0" presId="urn:microsoft.com/office/officeart/2005/8/layout/lProcess2"/>
    <dgm:cxn modelId="{A18BBB43-E887-4298-AB7A-E13B1B79D1D6}" type="presParOf" srcId="{E635506E-9C99-477C-8081-34D919F4DC7F}" destId="{F7CBF38D-3ABA-4087-9C13-8B254BAFE74E}" srcOrd="2" destOrd="0" presId="urn:microsoft.com/office/officeart/2005/8/layout/lProcess2"/>
    <dgm:cxn modelId="{0A32C453-DF79-41BF-9C9B-871BF045201B}" type="presParOf" srcId="{F7CBF38D-3ABA-4087-9C13-8B254BAFE74E}" destId="{AAC7F380-912C-4FCA-B79D-D776D4429A9B}" srcOrd="0" destOrd="0" presId="urn:microsoft.com/office/officeart/2005/8/layout/lProcess2"/>
    <dgm:cxn modelId="{EC430C7C-C923-47BF-AA56-233683F5528C}" type="presParOf" srcId="{AAC7F380-912C-4FCA-B79D-D776D4429A9B}" destId="{7C017CEF-B10E-4EA2-A32C-98689FBB9E66}" srcOrd="0" destOrd="0" presId="urn:microsoft.com/office/officeart/2005/8/layout/lProcess2"/>
    <dgm:cxn modelId="{DCA79595-F8D1-480E-A521-B54314300CC5}" type="presParOf" srcId="{AAC7F380-912C-4FCA-B79D-D776D4429A9B}" destId="{9D859934-6637-44D2-A8F6-C18245BD167A}" srcOrd="1" destOrd="0" presId="urn:microsoft.com/office/officeart/2005/8/layout/lProcess2"/>
    <dgm:cxn modelId="{4B8D3655-9250-4B03-9679-A7CE67B39DDF}" type="presParOf" srcId="{AAC7F380-912C-4FCA-B79D-D776D4429A9B}" destId="{0B488D06-F214-447B-BABF-D07540560997}" srcOrd="2" destOrd="0" presId="urn:microsoft.com/office/officeart/2005/8/layout/lProcess2"/>
    <dgm:cxn modelId="{5DFDE99C-C08F-4C27-8B4E-BA7DDF4434BA}" type="presParOf" srcId="{AAC7F380-912C-4FCA-B79D-D776D4429A9B}" destId="{A99BF15C-35C9-4D15-A59F-98D1C254457F}" srcOrd="3" destOrd="0" presId="urn:microsoft.com/office/officeart/2005/8/layout/lProcess2"/>
    <dgm:cxn modelId="{4086EB8C-E9C0-474E-B065-312F983579BC}" type="presParOf" srcId="{AAC7F380-912C-4FCA-B79D-D776D4429A9B}" destId="{D2766D92-BDD2-4444-84E6-A7CC3023BAF0}" srcOrd="4" destOrd="0" presId="urn:microsoft.com/office/officeart/2005/8/layout/lProcess2"/>
    <dgm:cxn modelId="{A59D6C79-021F-4BE3-9E9A-24B202756D8A}" type="presParOf" srcId="{AAC7F380-912C-4FCA-B79D-D776D4429A9B}" destId="{3C0CFB0A-AEA1-4E38-8334-D0F32A1942D6}" srcOrd="5" destOrd="0" presId="urn:microsoft.com/office/officeart/2005/8/layout/lProcess2"/>
    <dgm:cxn modelId="{BD21820A-30FE-46F3-9838-1621F1385684}" type="presParOf" srcId="{AAC7F380-912C-4FCA-B79D-D776D4429A9B}" destId="{B2E20106-5310-477E-9090-221AB680C2A6}" srcOrd="6" destOrd="0" presId="urn:microsoft.com/office/officeart/2005/8/layout/lProcess2"/>
    <dgm:cxn modelId="{C0F1F857-3D96-4C7B-A883-C07F2FAAB4EB}" type="presParOf" srcId="{AAC7F380-912C-4FCA-B79D-D776D4429A9B}" destId="{7A752FF2-8EB6-4B47-A344-58394DA69DF5}" srcOrd="7" destOrd="0" presId="urn:microsoft.com/office/officeart/2005/8/layout/lProcess2"/>
    <dgm:cxn modelId="{140D0760-2C75-4812-9DAF-1DE1890049D0}" type="presParOf" srcId="{AAC7F380-912C-4FCA-B79D-D776D4429A9B}" destId="{ED474F4A-5994-485A-9C45-EC839FD013AB}" srcOrd="8" destOrd="0" presId="urn:microsoft.com/office/officeart/2005/8/layout/lProcess2"/>
    <dgm:cxn modelId="{F7B7E0CC-F5E9-42A9-A8CF-CC4E16C88CB2}" type="presParOf" srcId="{AAC7F380-912C-4FCA-B79D-D776D4429A9B}" destId="{26C1B7AD-8449-4F26-96ED-96A3FBED1A21}" srcOrd="9" destOrd="0" presId="urn:microsoft.com/office/officeart/2005/8/layout/lProcess2"/>
    <dgm:cxn modelId="{7D9EFE17-E139-4811-AD98-9166AE8CF7CD}" type="presParOf" srcId="{AAC7F380-912C-4FCA-B79D-D776D4429A9B}" destId="{2B6AC9D5-B48C-441C-A0AB-215D2292A1AE}" srcOrd="10" destOrd="0" presId="urn:microsoft.com/office/officeart/2005/8/layout/lProcess2"/>
    <dgm:cxn modelId="{4544321B-2250-4139-AA5D-2D465133A2FD}" type="presParOf" srcId="{AAC7F380-912C-4FCA-B79D-D776D4429A9B}" destId="{04BF205B-52DC-457E-B8D2-E3553632B0DE}" srcOrd="11" destOrd="0" presId="urn:microsoft.com/office/officeart/2005/8/layout/lProcess2"/>
    <dgm:cxn modelId="{CE0E0121-D6A5-46AB-98DA-6514C64A0910}" type="presParOf" srcId="{AAC7F380-912C-4FCA-B79D-D776D4429A9B}" destId="{36094AF0-4EE9-485A-9697-DAD82256BD47}" srcOrd="12" destOrd="0" presId="urn:microsoft.com/office/officeart/2005/8/layout/lProcess2"/>
    <dgm:cxn modelId="{A89585D5-3F31-4D98-A224-1A03D586EDF2}" type="presParOf" srcId="{D9365BC7-B1BC-46D9-82A5-7802902BCF7A}" destId="{B5A95539-237E-4721-BB94-6E4AA92F3982}" srcOrd="13" destOrd="0" presId="urn:microsoft.com/office/officeart/2005/8/layout/lProcess2"/>
    <dgm:cxn modelId="{DADD690C-74A1-4D5F-8B9B-96EBA1AECB14}" type="presParOf" srcId="{D9365BC7-B1BC-46D9-82A5-7802902BCF7A}" destId="{D971C12A-B450-4FBC-AADE-8A1AAB4AC551}" srcOrd="14" destOrd="0" presId="urn:microsoft.com/office/officeart/2005/8/layout/lProcess2"/>
    <dgm:cxn modelId="{B1F53197-74F7-4C52-86B1-695496057BC0}" type="presParOf" srcId="{D971C12A-B450-4FBC-AADE-8A1AAB4AC551}" destId="{6D7F9BCA-C7E4-4840-A885-77BC2D60F0EE}" srcOrd="0" destOrd="0" presId="urn:microsoft.com/office/officeart/2005/8/layout/lProcess2"/>
    <dgm:cxn modelId="{EC615737-E08C-407B-939F-FBDAB76F60FF}" type="presParOf" srcId="{D971C12A-B450-4FBC-AADE-8A1AAB4AC551}" destId="{08725EFE-C11E-4EEC-8384-42A9266F9725}" srcOrd="1" destOrd="0" presId="urn:microsoft.com/office/officeart/2005/8/layout/lProcess2"/>
    <dgm:cxn modelId="{811ECAED-8A60-4BC3-A2D7-5F3AA68E66FA}" type="presParOf" srcId="{D971C12A-B450-4FBC-AADE-8A1AAB4AC551}" destId="{53F6D4EE-A7E1-4AF9-B244-3D0FC0472232}" srcOrd="2" destOrd="0" presId="urn:microsoft.com/office/officeart/2005/8/layout/lProcess2"/>
    <dgm:cxn modelId="{6BA23390-BF76-4846-A78D-8EF3F4597745}" type="presParOf" srcId="{53F6D4EE-A7E1-4AF9-B244-3D0FC0472232}" destId="{F4465E9F-4530-4633-BD7B-DC02EAEE0EFE}" srcOrd="0" destOrd="0" presId="urn:microsoft.com/office/officeart/2005/8/layout/lProcess2"/>
    <dgm:cxn modelId="{11FAEEAF-EC33-4B69-8267-F7522B7C3A74}" type="presParOf" srcId="{F4465E9F-4530-4633-BD7B-DC02EAEE0EFE}" destId="{86151FDC-2D69-49FE-9F14-80CFE6DC709F}" srcOrd="0" destOrd="0" presId="urn:microsoft.com/office/officeart/2005/8/layout/lProcess2"/>
    <dgm:cxn modelId="{9CE0AE22-5A4E-4A92-B493-0E442B5CE03C}" type="presParOf" srcId="{F4465E9F-4530-4633-BD7B-DC02EAEE0EFE}" destId="{AD5DE16E-EC6F-40AD-806A-8EAB517C1B31}" srcOrd="1" destOrd="0" presId="urn:microsoft.com/office/officeart/2005/8/layout/lProcess2"/>
    <dgm:cxn modelId="{8DEF0E40-9196-47FC-BA12-F8754B8BB041}" type="presParOf" srcId="{F4465E9F-4530-4633-BD7B-DC02EAEE0EFE}" destId="{183C9C4F-3384-49E4-97A6-9F4EE1C2716E}" srcOrd="2" destOrd="0" presId="urn:microsoft.com/office/officeart/2005/8/layout/lProcess2"/>
    <dgm:cxn modelId="{16186219-A8DC-4C6D-976D-9E664A41326B}" type="presParOf" srcId="{F4465E9F-4530-4633-BD7B-DC02EAEE0EFE}" destId="{054076E8-8357-460B-9DFE-09A583E72266}" srcOrd="3" destOrd="0" presId="urn:microsoft.com/office/officeart/2005/8/layout/lProcess2"/>
    <dgm:cxn modelId="{45C713AA-1BE2-4015-94B0-D5B117D7F1AE}" type="presParOf" srcId="{F4465E9F-4530-4633-BD7B-DC02EAEE0EFE}" destId="{9F95B865-5B4B-4454-B346-6288821C892C}" srcOrd="4" destOrd="0" presId="urn:microsoft.com/office/officeart/2005/8/layout/lProcess2"/>
    <dgm:cxn modelId="{BEC0CEC1-A33C-4168-A385-58E29B19B37C}" type="presParOf" srcId="{F4465E9F-4530-4633-BD7B-DC02EAEE0EFE}" destId="{BC21AB60-320A-4AC5-AA66-AC012DCC83FA}" srcOrd="5" destOrd="0" presId="urn:microsoft.com/office/officeart/2005/8/layout/lProcess2"/>
    <dgm:cxn modelId="{315740C4-7088-40B2-9AE8-6A8893BCA64E}" type="presParOf" srcId="{F4465E9F-4530-4633-BD7B-DC02EAEE0EFE}" destId="{64420358-38AF-49DA-AB81-6094C9499887}" srcOrd="6" destOrd="0" presId="urn:microsoft.com/office/officeart/2005/8/layout/lProcess2"/>
    <dgm:cxn modelId="{15B43567-F5DD-4415-B7D8-E7C3D06E1E4E}" type="presParOf" srcId="{D9365BC7-B1BC-46D9-82A5-7802902BCF7A}" destId="{15084060-835A-4C12-B023-DD2A215DD3C8}" srcOrd="15" destOrd="0" presId="urn:microsoft.com/office/officeart/2005/8/layout/lProcess2"/>
    <dgm:cxn modelId="{02D6ECD1-E8BC-4611-B474-CC90A8F91176}" type="presParOf" srcId="{D9365BC7-B1BC-46D9-82A5-7802902BCF7A}" destId="{BB52EEA1-46AC-413A-9DD8-045286259C09}" srcOrd="16" destOrd="0" presId="urn:microsoft.com/office/officeart/2005/8/layout/lProcess2"/>
    <dgm:cxn modelId="{B5A67247-1F6E-4ADC-8AC3-037E535DB310}" type="presParOf" srcId="{BB52EEA1-46AC-413A-9DD8-045286259C09}" destId="{A99E5883-259F-4449-A4B0-3F414FEFDD38}" srcOrd="0" destOrd="0" presId="urn:microsoft.com/office/officeart/2005/8/layout/lProcess2"/>
    <dgm:cxn modelId="{57F7F1A5-8C3F-4B5B-800F-28E4103D40D8}" type="presParOf" srcId="{BB52EEA1-46AC-413A-9DD8-045286259C09}" destId="{7027886E-1CD8-435D-8F03-060772EC025B}" srcOrd="1" destOrd="0" presId="urn:microsoft.com/office/officeart/2005/8/layout/lProcess2"/>
    <dgm:cxn modelId="{4C6287E2-3349-41C9-9CDB-8282D0E5D36B}" type="presParOf" srcId="{BB52EEA1-46AC-413A-9DD8-045286259C09}" destId="{DDC504D8-93D0-46A2-8656-DC43281DE9F9}" srcOrd="2" destOrd="0" presId="urn:microsoft.com/office/officeart/2005/8/layout/lProcess2"/>
    <dgm:cxn modelId="{56A9FFD8-0C5F-4C37-9F36-0E4C35FB2F42}" type="presParOf" srcId="{DDC504D8-93D0-46A2-8656-DC43281DE9F9}" destId="{B172C4F0-E199-4585-9A6F-F56089AB33AE}" srcOrd="0" destOrd="0" presId="urn:microsoft.com/office/officeart/2005/8/layout/lProcess2"/>
    <dgm:cxn modelId="{CF4D6DE2-89DE-481A-8C47-4F49D03B54CF}" type="presParOf" srcId="{B172C4F0-E199-4585-9A6F-F56089AB33AE}" destId="{B741BE56-E6DE-4C1B-AD9D-CBEB580608C3}" srcOrd="0" destOrd="0" presId="urn:microsoft.com/office/officeart/2005/8/layout/lProcess2"/>
    <dgm:cxn modelId="{AA49661E-67EA-4D28-8EEC-29D82BA17700}" type="presParOf" srcId="{B172C4F0-E199-4585-9A6F-F56089AB33AE}" destId="{7722A064-08F8-4100-9151-736674429B4B}" srcOrd="1" destOrd="0" presId="urn:microsoft.com/office/officeart/2005/8/layout/lProcess2"/>
    <dgm:cxn modelId="{4FB63E5B-2050-461C-B880-D2BDAEA2241F}" type="presParOf" srcId="{B172C4F0-E199-4585-9A6F-F56089AB33AE}" destId="{0AB44042-06D8-4FAA-94AF-820B8A24640A}" srcOrd="2" destOrd="0" presId="urn:microsoft.com/office/officeart/2005/8/layout/lProcess2"/>
    <dgm:cxn modelId="{1A0594EE-B8A5-46DF-ABBE-58513869AA92}" type="presParOf" srcId="{B172C4F0-E199-4585-9A6F-F56089AB33AE}" destId="{07A8DF04-478F-48C7-8A99-94B49B1C46D1}" srcOrd="3" destOrd="0" presId="urn:microsoft.com/office/officeart/2005/8/layout/lProcess2"/>
    <dgm:cxn modelId="{1E609202-5DB9-476F-854F-08557AABB45B}" type="presParOf" srcId="{B172C4F0-E199-4585-9A6F-F56089AB33AE}" destId="{E5031BCB-964C-4A4B-9B39-F9021F8C3E5E}" srcOrd="4" destOrd="0" presId="urn:microsoft.com/office/officeart/2005/8/layout/lProcess2"/>
    <dgm:cxn modelId="{606344AC-BE34-4097-8BF2-FF9A9CA066DA}" type="presParOf" srcId="{B172C4F0-E199-4585-9A6F-F56089AB33AE}" destId="{E3982906-F07F-48AD-879A-4E0BF72CC3FE}" srcOrd="5" destOrd="0" presId="urn:microsoft.com/office/officeart/2005/8/layout/lProcess2"/>
    <dgm:cxn modelId="{9DEBF3CB-5831-4198-A5BC-7A17438FA6EB}" type="presParOf" srcId="{B172C4F0-E199-4585-9A6F-F56089AB33AE}" destId="{D1FAD846-811E-469D-95D1-5169C5046F0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CB4CAFFD-8226-4B22-8029-367E7253E139}">
      <dgm:prSet phldrT="[Tekst]" custT="1"/>
      <dgm:spPr/>
      <dgm:t>
        <a:bodyPr/>
        <a:lstStyle/>
        <a:p>
          <a:r>
            <a:rPr lang="nl-BE" sz="2000" dirty="0"/>
            <a:t>Oordeel over Israël</a:t>
          </a:r>
          <a:br>
            <a:rPr lang="nl-BE" sz="2000" dirty="0"/>
          </a:br>
          <a:r>
            <a:rPr lang="nl-BE" sz="2000" dirty="0"/>
            <a:t>(Js1-12)</a:t>
          </a:r>
        </a:p>
      </dgm:t>
    </dgm:pt>
    <dgm:pt modelId="{1B98FB51-943F-4599-99BF-EEB048FCFC69}" type="parTrans" cxnId="{E9E478A0-E3C4-445F-A141-3CB2DC2E8577}">
      <dgm:prSet/>
      <dgm:spPr/>
      <dgm:t>
        <a:bodyPr/>
        <a:lstStyle/>
        <a:p>
          <a:endParaRPr lang="nl-BE"/>
        </a:p>
      </dgm:t>
    </dgm:pt>
    <dgm:pt modelId="{F55299C1-BE58-4964-874F-757B3B2F0110}" type="sibTrans" cxnId="{E9E478A0-E3C4-445F-A141-3CB2DC2E8577}">
      <dgm:prSet/>
      <dgm:spPr/>
      <dgm:t>
        <a:bodyPr/>
        <a:lstStyle/>
        <a:p>
          <a:endParaRPr lang="nl-BE"/>
        </a:p>
      </dgm:t>
    </dgm:pt>
    <dgm:pt modelId="{3C3313EB-2D1A-43B5-994D-F00C596BAC1B}">
      <dgm:prSet phldrT="[Tekst]" custT="1"/>
      <dgm:spPr/>
      <dgm:t>
        <a:bodyPr/>
        <a:lstStyle/>
        <a:p>
          <a:r>
            <a:rPr lang="nl-BE" sz="2000" dirty="0"/>
            <a:t>Tien lasten over volken</a:t>
          </a:r>
          <a:br>
            <a:rPr lang="nl-BE" sz="2000" dirty="0"/>
          </a:br>
          <a:r>
            <a:rPr lang="nl-BE" sz="2000" dirty="0"/>
            <a:t>(Js13-23)</a:t>
          </a:r>
        </a:p>
      </dgm:t>
    </dgm:pt>
    <dgm:pt modelId="{0CB46CE8-E44B-4252-90CC-4F5B1C9D781A}" type="parTrans" cxnId="{CF6146A8-AB07-4814-BBAB-1FA0BBBA267E}">
      <dgm:prSet/>
      <dgm:spPr/>
      <dgm:t>
        <a:bodyPr/>
        <a:lstStyle/>
        <a:p>
          <a:endParaRPr lang="nl-BE"/>
        </a:p>
      </dgm:t>
    </dgm:pt>
    <dgm:pt modelId="{FD43C764-1D8D-4E2B-A542-8FDE400E0EE3}" type="sibTrans" cxnId="{CF6146A8-AB07-4814-BBAB-1FA0BBBA267E}">
      <dgm:prSet/>
      <dgm:spPr/>
      <dgm:t>
        <a:bodyPr/>
        <a:lstStyle/>
        <a:p>
          <a:endParaRPr lang="nl-BE"/>
        </a:p>
      </dgm:t>
    </dgm:pt>
    <dgm:pt modelId="{358B158D-CA3A-4236-91E0-3B60BE8087CB}">
      <dgm:prSet phldrT="[Tekst]"/>
      <dgm:spPr/>
      <dgm:t>
        <a:bodyPr/>
        <a:lstStyle/>
        <a:p>
          <a:r>
            <a:rPr lang="nl-BE"/>
            <a:t>A</a:t>
          </a:r>
          <a:br>
            <a:rPr lang="nl-BE"/>
          </a:br>
          <a:r>
            <a:rPr lang="nl-BE"/>
            <a:t>Israëls </a:t>
          </a:r>
          <a:r>
            <a:rPr lang="nl-BE" dirty="0"/>
            <a:t>ontrouw (1)</a:t>
          </a:r>
        </a:p>
      </dgm:t>
    </dgm:pt>
    <dgm:pt modelId="{C43ECCDF-15DB-40A1-A462-765F1D23E309}" type="parTrans" cxnId="{911F0E8B-029E-4E93-A037-E9D0FD217331}">
      <dgm:prSet/>
      <dgm:spPr/>
      <dgm:t>
        <a:bodyPr/>
        <a:lstStyle/>
        <a:p>
          <a:endParaRPr lang="nl-BE"/>
        </a:p>
      </dgm:t>
    </dgm:pt>
    <dgm:pt modelId="{D74699EE-0C2A-4C2A-849C-1CE2BE3CBA52}" type="sibTrans" cxnId="{911F0E8B-029E-4E93-A037-E9D0FD217331}">
      <dgm:prSet/>
      <dgm:spPr/>
      <dgm:t>
        <a:bodyPr/>
        <a:lstStyle/>
        <a:p>
          <a:endParaRPr lang="nl-BE"/>
        </a:p>
      </dgm:t>
    </dgm:pt>
    <dgm:pt modelId="{C9C5422A-665B-4C7A-976F-43BDAA2401F3}">
      <dgm:prSet phldrT="[Tekst]"/>
      <dgm:spPr/>
      <dgm:t>
        <a:bodyPr/>
        <a:lstStyle/>
        <a:p>
          <a:r>
            <a:rPr lang="nl-BE"/>
            <a:t>B</a:t>
          </a:r>
          <a:br>
            <a:rPr lang="nl-BE"/>
          </a:br>
          <a:r>
            <a:rPr lang="nl-BE"/>
            <a:t>Visioen </a:t>
          </a:r>
          <a:r>
            <a:rPr lang="nl-BE" dirty="0"/>
            <a:t>herstel Jeruzalem (2-4)</a:t>
          </a:r>
        </a:p>
      </dgm:t>
    </dgm:pt>
    <dgm:pt modelId="{CE126087-3417-4B2A-B948-27D67B3A7FE1}" type="parTrans" cxnId="{34B109B6-33F6-4508-9CA3-3FA83A40F12D}">
      <dgm:prSet/>
      <dgm:spPr/>
      <dgm:t>
        <a:bodyPr/>
        <a:lstStyle/>
        <a:p>
          <a:endParaRPr lang="nl-BE"/>
        </a:p>
      </dgm:t>
    </dgm:pt>
    <dgm:pt modelId="{3A232672-2783-4EC1-8F9E-94806FF638CF}" type="sibTrans" cxnId="{34B109B6-33F6-4508-9CA3-3FA83A40F12D}">
      <dgm:prSet/>
      <dgm:spPr/>
      <dgm:t>
        <a:bodyPr/>
        <a:lstStyle/>
        <a:p>
          <a:endParaRPr lang="nl-BE"/>
        </a:p>
      </dgm:t>
    </dgm:pt>
    <dgm:pt modelId="{2A2B99D8-E628-47BE-BA5D-EB0BB8A33ACA}">
      <dgm:prSet phldrT="[Tekst]"/>
      <dgm:spPr/>
      <dgm:t>
        <a:bodyPr/>
        <a:lstStyle/>
        <a:p>
          <a:r>
            <a:rPr lang="nl-BE"/>
            <a:t>C</a:t>
          </a:r>
          <a:br>
            <a:rPr lang="nl-BE"/>
          </a:br>
          <a:r>
            <a:rPr lang="nl-BE"/>
            <a:t>Zesvoudig </a:t>
          </a:r>
          <a:r>
            <a:rPr lang="nl-BE" dirty="0"/>
            <a:t>‘wee’ (5)</a:t>
          </a:r>
        </a:p>
      </dgm:t>
    </dgm:pt>
    <dgm:pt modelId="{BB32E78E-45FD-4314-BB7C-7AE90A928B80}" type="parTrans" cxnId="{1DEBC326-3D93-485F-B3FA-5FDE46871C37}">
      <dgm:prSet/>
      <dgm:spPr/>
      <dgm:t>
        <a:bodyPr/>
        <a:lstStyle/>
        <a:p>
          <a:endParaRPr lang="nl-BE"/>
        </a:p>
      </dgm:t>
    </dgm:pt>
    <dgm:pt modelId="{71E58874-338F-4211-9296-6FCE93FD20D2}" type="sibTrans" cxnId="{1DEBC326-3D93-485F-B3FA-5FDE46871C37}">
      <dgm:prSet/>
      <dgm:spPr/>
      <dgm:t>
        <a:bodyPr/>
        <a:lstStyle/>
        <a:p>
          <a:endParaRPr lang="nl-BE"/>
        </a:p>
      </dgm:t>
    </dgm:pt>
    <dgm:pt modelId="{3D20840F-576D-408E-80FC-1C5F5C96E271}">
      <dgm:prSet phldrT="[Tekst]"/>
      <dgm:spPr/>
      <dgm:t>
        <a:bodyPr/>
        <a:lstStyle/>
        <a:p>
          <a:r>
            <a:rPr lang="nl-BE" dirty="0"/>
            <a:t>X</a:t>
          </a:r>
          <a:br>
            <a:rPr lang="nl-BE" dirty="0"/>
          </a:br>
          <a:r>
            <a:rPr lang="nl-BE" dirty="0"/>
            <a:t>Roeping van Jesaja (6)</a:t>
          </a:r>
        </a:p>
      </dgm:t>
    </dgm:pt>
    <dgm:pt modelId="{A468ACD3-0B14-4797-B234-F8481B6A5C36}" type="parTrans" cxnId="{382E8225-9460-4DCF-9C62-7A93AD9E55AF}">
      <dgm:prSet/>
      <dgm:spPr/>
      <dgm:t>
        <a:bodyPr/>
        <a:lstStyle/>
        <a:p>
          <a:endParaRPr lang="nl-BE"/>
        </a:p>
      </dgm:t>
    </dgm:pt>
    <dgm:pt modelId="{262D2E3B-D8C2-40B0-8002-68CC1F8D289A}" type="sibTrans" cxnId="{382E8225-9460-4DCF-9C62-7A93AD9E55AF}">
      <dgm:prSet/>
      <dgm:spPr/>
      <dgm:t>
        <a:bodyPr/>
        <a:lstStyle/>
        <a:p>
          <a:endParaRPr lang="nl-BE"/>
        </a:p>
      </dgm:t>
    </dgm:pt>
    <dgm:pt modelId="{DA42A491-8C02-4241-809D-1B79408C2B15}">
      <dgm:prSet phldrT="[Tekst]"/>
      <dgm:spPr/>
      <dgm:t>
        <a:bodyPr/>
        <a:lstStyle/>
        <a:p>
          <a:r>
            <a:rPr lang="nl-BE"/>
            <a:t>C’</a:t>
          </a:r>
          <a:br>
            <a:rPr lang="nl-BE"/>
          </a:br>
          <a:r>
            <a:rPr lang="nl-BE"/>
            <a:t>Verwoesting </a:t>
          </a:r>
          <a:r>
            <a:rPr lang="nl-BE" dirty="0"/>
            <a:t>(7)</a:t>
          </a:r>
        </a:p>
      </dgm:t>
    </dgm:pt>
    <dgm:pt modelId="{8BF6524E-0337-4B39-A056-0F49A39B2F2C}" type="parTrans" cxnId="{647DE2BA-5FF3-46E9-B335-9298CDAC8C09}">
      <dgm:prSet/>
      <dgm:spPr/>
      <dgm:t>
        <a:bodyPr/>
        <a:lstStyle/>
        <a:p>
          <a:endParaRPr lang="nl-BE"/>
        </a:p>
      </dgm:t>
    </dgm:pt>
    <dgm:pt modelId="{5660476B-C08F-4DD8-AF1F-C57390028E00}" type="sibTrans" cxnId="{647DE2BA-5FF3-46E9-B335-9298CDAC8C09}">
      <dgm:prSet/>
      <dgm:spPr/>
      <dgm:t>
        <a:bodyPr/>
        <a:lstStyle/>
        <a:p>
          <a:endParaRPr lang="nl-BE"/>
        </a:p>
      </dgm:t>
    </dgm:pt>
    <dgm:pt modelId="{5D650558-E347-465C-96D8-B2F734CC3226}">
      <dgm:prSet phldrT="[Tekst]"/>
      <dgm:spPr/>
      <dgm:t>
        <a:bodyPr/>
        <a:lstStyle/>
        <a:p>
          <a:r>
            <a:rPr lang="nl-BE" dirty="0"/>
            <a:t>B’</a:t>
          </a:r>
          <a:br>
            <a:rPr lang="nl-BE" dirty="0"/>
          </a:br>
          <a:r>
            <a:rPr lang="nl-BE" dirty="0"/>
            <a:t>Visioen herstel Jeruzalem (8-10)</a:t>
          </a:r>
        </a:p>
      </dgm:t>
    </dgm:pt>
    <dgm:pt modelId="{67833A0B-6DBE-4E30-97F1-1F324BCD7279}" type="parTrans" cxnId="{921C6F76-2BD9-4C57-B808-2794672859EA}">
      <dgm:prSet/>
      <dgm:spPr/>
      <dgm:t>
        <a:bodyPr/>
        <a:lstStyle/>
        <a:p>
          <a:endParaRPr lang="nl-BE"/>
        </a:p>
      </dgm:t>
    </dgm:pt>
    <dgm:pt modelId="{C116A080-E568-46C8-9024-BF57B16D5A9B}" type="sibTrans" cxnId="{921C6F76-2BD9-4C57-B808-2794672859EA}">
      <dgm:prSet/>
      <dgm:spPr/>
      <dgm:t>
        <a:bodyPr/>
        <a:lstStyle/>
        <a:p>
          <a:endParaRPr lang="nl-BE"/>
        </a:p>
      </dgm:t>
    </dgm:pt>
    <dgm:pt modelId="{C2BCCE32-966A-46D8-8999-D71733E1FFFA}">
      <dgm:prSet phldrT="[Tekst]"/>
      <dgm:spPr/>
      <dgm:t>
        <a:bodyPr/>
        <a:lstStyle/>
        <a:p>
          <a:r>
            <a:rPr lang="nl-BE" dirty="0"/>
            <a:t>A’</a:t>
          </a:r>
          <a:br>
            <a:rPr lang="nl-BE" dirty="0"/>
          </a:br>
          <a:r>
            <a:rPr lang="nl-BE" dirty="0"/>
            <a:t>Israëls herstel (11-12)</a:t>
          </a:r>
        </a:p>
      </dgm:t>
    </dgm:pt>
    <dgm:pt modelId="{6562A343-FC4D-49CE-9618-B8746AC32C56}" type="parTrans" cxnId="{5508664F-D2FA-459C-955B-C0547742EDA1}">
      <dgm:prSet/>
      <dgm:spPr/>
      <dgm:t>
        <a:bodyPr/>
        <a:lstStyle/>
        <a:p>
          <a:endParaRPr lang="nl-BE"/>
        </a:p>
      </dgm:t>
    </dgm:pt>
    <dgm:pt modelId="{CFAC8D18-F804-4836-B3C0-8D1C881F4219}" type="sibTrans" cxnId="{5508664F-D2FA-459C-955B-C0547742EDA1}">
      <dgm:prSet/>
      <dgm:spPr/>
      <dgm:t>
        <a:bodyPr/>
        <a:lstStyle/>
        <a:p>
          <a:endParaRPr lang="nl-BE"/>
        </a:p>
      </dgm:t>
    </dgm:pt>
    <dgm:pt modelId="{4B5071BE-AD00-4735-AE2D-2861EA8ADB42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Babel (13-14a)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1D26B395-F91D-4984-BB3F-529CA595FCBF}" type="parTrans" cxnId="{DF8E8A30-0F20-431B-8C84-B109799B00E9}">
      <dgm:prSet/>
      <dgm:spPr/>
      <dgm:t>
        <a:bodyPr/>
        <a:lstStyle/>
        <a:p>
          <a:endParaRPr lang="nl-BE"/>
        </a:p>
      </dgm:t>
    </dgm:pt>
    <dgm:pt modelId="{0652C465-6BDE-45DE-8A03-175428E8DA51}" type="sibTrans" cxnId="{DF8E8A30-0F20-431B-8C84-B109799B00E9}">
      <dgm:prSet/>
      <dgm:spPr/>
      <dgm:t>
        <a:bodyPr/>
        <a:lstStyle/>
        <a:p>
          <a:endParaRPr lang="nl-BE"/>
        </a:p>
      </dgm:t>
    </dgm:pt>
    <dgm:pt modelId="{8DFF9327-281D-4B89-9D65-CA0C02D52343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Filistea (14b)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814CE702-2CE1-4FA1-B1CB-17529B919FB8}" type="parTrans" cxnId="{B7D2FF65-79BB-49D1-92B4-8A1E85AF45D0}">
      <dgm:prSet/>
      <dgm:spPr/>
      <dgm:t>
        <a:bodyPr/>
        <a:lstStyle/>
        <a:p>
          <a:endParaRPr lang="nl-BE"/>
        </a:p>
      </dgm:t>
    </dgm:pt>
    <dgm:pt modelId="{FEB31879-0E21-45D9-94E3-886C4428204A}" type="sibTrans" cxnId="{B7D2FF65-79BB-49D1-92B4-8A1E85AF45D0}">
      <dgm:prSet/>
      <dgm:spPr/>
      <dgm:t>
        <a:bodyPr/>
        <a:lstStyle/>
        <a:p>
          <a:endParaRPr lang="nl-BE"/>
        </a:p>
      </dgm:t>
    </dgm:pt>
    <dgm:pt modelId="{D590BAC5-DE24-49EA-9A6B-F96F803229D3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Moab (15-16)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35CC26AA-D9A8-4CEA-B434-BAFAD640BE72}" type="parTrans" cxnId="{0150F015-9004-476B-8D2B-F032666AF872}">
      <dgm:prSet/>
      <dgm:spPr/>
      <dgm:t>
        <a:bodyPr/>
        <a:lstStyle/>
        <a:p>
          <a:endParaRPr lang="nl-BE"/>
        </a:p>
      </dgm:t>
    </dgm:pt>
    <dgm:pt modelId="{DD2436A0-E872-4C4C-A47E-C99C1961FBEE}" type="sibTrans" cxnId="{0150F015-9004-476B-8D2B-F032666AF872}">
      <dgm:prSet/>
      <dgm:spPr/>
      <dgm:t>
        <a:bodyPr/>
        <a:lstStyle/>
        <a:p>
          <a:endParaRPr lang="nl-BE"/>
        </a:p>
      </dgm:t>
    </dgm:pt>
    <dgm:pt modelId="{624B7E5B-3661-4063-A038-C89188D4F5E3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Damascus (17)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A5F36A8D-9518-41B0-A61B-CC52DFB7A714}" type="parTrans" cxnId="{A6B13DF8-7D0F-43E9-9112-6A9C0410D385}">
      <dgm:prSet/>
      <dgm:spPr/>
      <dgm:t>
        <a:bodyPr/>
        <a:lstStyle/>
        <a:p>
          <a:endParaRPr lang="nl-BE"/>
        </a:p>
      </dgm:t>
    </dgm:pt>
    <dgm:pt modelId="{F831D3B8-CBEF-4AC4-8E2F-4502C15FDE19}" type="sibTrans" cxnId="{A6B13DF8-7D0F-43E9-9112-6A9C0410D385}">
      <dgm:prSet/>
      <dgm:spPr/>
      <dgm:t>
        <a:bodyPr/>
        <a:lstStyle/>
        <a:p>
          <a:endParaRPr lang="nl-BE"/>
        </a:p>
      </dgm:t>
    </dgm:pt>
    <dgm:pt modelId="{A4F1F330-0BF7-44D0-A31F-8A5451E21E0F}">
      <dgm:prSet phldrT="[Tekst]"/>
      <dgm:spPr/>
      <dgm:t>
        <a:bodyPr/>
        <a:lstStyle/>
        <a:p>
          <a:r>
            <a:rPr lang="nl-BE" dirty="0"/>
            <a:t>‘Wee’ (18)</a:t>
          </a:r>
        </a:p>
      </dgm:t>
    </dgm:pt>
    <dgm:pt modelId="{83FDC46A-CF82-44F6-98EA-2C90ECA2661B}" type="parTrans" cxnId="{43E61715-7D5B-42A7-87FD-71AF24736AF7}">
      <dgm:prSet/>
      <dgm:spPr/>
      <dgm:t>
        <a:bodyPr/>
        <a:lstStyle/>
        <a:p>
          <a:endParaRPr lang="nl-BE"/>
        </a:p>
      </dgm:t>
    </dgm:pt>
    <dgm:pt modelId="{08B3CD05-F16C-4839-8FFB-0E84BF15E66D}" type="sibTrans" cxnId="{43E61715-7D5B-42A7-87FD-71AF24736AF7}">
      <dgm:prSet/>
      <dgm:spPr/>
      <dgm:t>
        <a:bodyPr/>
        <a:lstStyle/>
        <a:p>
          <a:endParaRPr lang="nl-BE"/>
        </a:p>
      </dgm:t>
    </dgm:pt>
    <dgm:pt modelId="{BB3C66F7-B78F-4016-9CC7-FFF0B0036DEE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Arabië, Edom, wildernis (21)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22412F29-4F52-43EA-BF33-ED4AE1ABBD4D}" type="parTrans" cxnId="{388D2B8B-FF54-4422-8C86-482A44784D41}">
      <dgm:prSet/>
      <dgm:spPr/>
      <dgm:t>
        <a:bodyPr/>
        <a:lstStyle/>
        <a:p>
          <a:endParaRPr lang="nl-BE"/>
        </a:p>
      </dgm:t>
    </dgm:pt>
    <dgm:pt modelId="{D105832C-4207-4755-8202-27CFE2607B9A}" type="sibTrans" cxnId="{388D2B8B-FF54-4422-8C86-482A44784D41}">
      <dgm:prSet/>
      <dgm:spPr/>
      <dgm:t>
        <a:bodyPr/>
        <a:lstStyle/>
        <a:p>
          <a:endParaRPr lang="nl-BE"/>
        </a:p>
      </dgm:t>
    </dgm:pt>
    <dgm:pt modelId="{49DD7385-BD45-4C82-9305-27F64AFB6847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Jeruzalem (22)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3268EBE4-A9A2-40F1-96F4-360B9A65272C}" type="parTrans" cxnId="{3ECCA336-07CA-4C04-8D4F-C94AD779ADBE}">
      <dgm:prSet/>
      <dgm:spPr/>
      <dgm:t>
        <a:bodyPr/>
        <a:lstStyle/>
        <a:p>
          <a:endParaRPr lang="nl-BE"/>
        </a:p>
      </dgm:t>
    </dgm:pt>
    <dgm:pt modelId="{4101CBBF-96C0-472E-BCE1-CC54D44FEC46}" type="sibTrans" cxnId="{3ECCA336-07CA-4C04-8D4F-C94AD779ADBE}">
      <dgm:prSet/>
      <dgm:spPr/>
      <dgm:t>
        <a:bodyPr/>
        <a:lstStyle/>
        <a:p>
          <a:endParaRPr lang="nl-BE"/>
        </a:p>
      </dgm:t>
    </dgm:pt>
    <dgm:pt modelId="{4479BC94-9914-4C40-A130-08901B820F0D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Tyrus (23)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45107266-C0BD-4D6C-9BC1-A87F6164FCCC}" type="parTrans" cxnId="{AF83EE30-72A8-43B3-B25A-B1736BC86EA7}">
      <dgm:prSet/>
      <dgm:spPr/>
      <dgm:t>
        <a:bodyPr/>
        <a:lstStyle/>
        <a:p>
          <a:endParaRPr lang="nl-BE"/>
        </a:p>
      </dgm:t>
    </dgm:pt>
    <dgm:pt modelId="{EDD3E2C0-F4BF-4FD1-90DC-7B3C280FEE20}" type="sibTrans" cxnId="{AF83EE30-72A8-43B3-B25A-B1736BC86EA7}">
      <dgm:prSet/>
      <dgm:spPr/>
      <dgm:t>
        <a:bodyPr/>
        <a:lstStyle/>
        <a:p>
          <a:endParaRPr lang="nl-BE"/>
        </a:p>
      </dgm:t>
    </dgm:pt>
    <dgm:pt modelId="{50BEC863-115D-4E59-92D5-C3DC7B65A5E4}">
      <dgm:prSet phldrT="[Tekst]" custT="1"/>
      <dgm:spPr/>
      <dgm:t>
        <a:bodyPr spcFirstLastPara="0" vert="horz" wrap="square" lIns="33020" tIns="24765" rIns="3302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Egypte (19-20)</a:t>
          </a:r>
          <a:endParaRPr lang="nl-BE" sz="1300" kern="1200" dirty="0">
            <a:latin typeface="Georgia"/>
            <a:ea typeface="+mn-ea"/>
            <a:cs typeface="+mn-cs"/>
          </a:endParaRPr>
        </a:p>
      </dgm:t>
    </dgm:pt>
    <dgm:pt modelId="{AF96FDF0-21E0-4B2B-9959-52A7FFC034E1}" type="parTrans" cxnId="{FA6B0F5F-5CE0-4A69-9140-767A255D8C8E}">
      <dgm:prSet/>
      <dgm:spPr/>
      <dgm:t>
        <a:bodyPr/>
        <a:lstStyle/>
        <a:p>
          <a:endParaRPr lang="nl-BE"/>
        </a:p>
      </dgm:t>
    </dgm:pt>
    <dgm:pt modelId="{7B4B3880-F591-4DBC-8B14-A2C6252F7181}" type="sibTrans" cxnId="{FA6B0F5F-5CE0-4A69-9140-767A255D8C8E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91DB69BD-83D7-4617-81E1-954DB4E7677C}" type="pres">
      <dgm:prSet presAssocID="{CB4CAFFD-8226-4B22-8029-367E7253E139}" presName="compNode" presStyleCnt="0"/>
      <dgm:spPr/>
    </dgm:pt>
    <dgm:pt modelId="{A6BB9706-31DE-4F48-B3F6-0DE4AE9CE3A3}" type="pres">
      <dgm:prSet presAssocID="{CB4CAFFD-8226-4B22-8029-367E7253E139}" presName="aNode" presStyleLbl="bgShp" presStyleIdx="0" presStyleCnt="2"/>
      <dgm:spPr/>
    </dgm:pt>
    <dgm:pt modelId="{D7F624A1-5A0A-4F8C-8641-08BD2F3B1897}" type="pres">
      <dgm:prSet presAssocID="{CB4CAFFD-8226-4B22-8029-367E7253E139}" presName="textNode" presStyleLbl="bgShp" presStyleIdx="0" presStyleCnt="2"/>
      <dgm:spPr/>
    </dgm:pt>
    <dgm:pt modelId="{C818EA65-7777-4480-B242-6D2EADA7D737}" type="pres">
      <dgm:prSet presAssocID="{CB4CAFFD-8226-4B22-8029-367E7253E139}" presName="compChildNode" presStyleCnt="0"/>
      <dgm:spPr/>
    </dgm:pt>
    <dgm:pt modelId="{5C8F367B-3B0B-42E1-839E-D60DE5241D58}" type="pres">
      <dgm:prSet presAssocID="{CB4CAFFD-8226-4B22-8029-367E7253E139}" presName="theInnerList" presStyleCnt="0"/>
      <dgm:spPr/>
    </dgm:pt>
    <dgm:pt modelId="{8EBEA42F-6384-45CE-AB7E-E19F4301EC17}" type="pres">
      <dgm:prSet presAssocID="{358B158D-CA3A-4236-91E0-3B60BE8087CB}" presName="childNode" presStyleLbl="node1" presStyleIdx="0" presStyleCnt="16">
        <dgm:presLayoutVars>
          <dgm:bulletEnabled val="1"/>
        </dgm:presLayoutVars>
      </dgm:prSet>
      <dgm:spPr/>
    </dgm:pt>
    <dgm:pt modelId="{8AC07764-4BC8-4FCE-979A-532212D69CD9}" type="pres">
      <dgm:prSet presAssocID="{358B158D-CA3A-4236-91E0-3B60BE8087CB}" presName="aSpace2" presStyleCnt="0"/>
      <dgm:spPr/>
    </dgm:pt>
    <dgm:pt modelId="{E9485755-C72C-4808-833E-C67E366D98B4}" type="pres">
      <dgm:prSet presAssocID="{C9C5422A-665B-4C7A-976F-43BDAA2401F3}" presName="childNode" presStyleLbl="node1" presStyleIdx="1" presStyleCnt="16">
        <dgm:presLayoutVars>
          <dgm:bulletEnabled val="1"/>
        </dgm:presLayoutVars>
      </dgm:prSet>
      <dgm:spPr/>
    </dgm:pt>
    <dgm:pt modelId="{1EC9E0E5-439A-43FC-BF3B-5E132CC196AA}" type="pres">
      <dgm:prSet presAssocID="{C9C5422A-665B-4C7A-976F-43BDAA2401F3}" presName="aSpace2" presStyleCnt="0"/>
      <dgm:spPr/>
    </dgm:pt>
    <dgm:pt modelId="{64BF6EA9-6DFC-4118-9BBF-AEB39C010574}" type="pres">
      <dgm:prSet presAssocID="{2A2B99D8-E628-47BE-BA5D-EB0BB8A33ACA}" presName="childNode" presStyleLbl="node1" presStyleIdx="2" presStyleCnt="16">
        <dgm:presLayoutVars>
          <dgm:bulletEnabled val="1"/>
        </dgm:presLayoutVars>
      </dgm:prSet>
      <dgm:spPr/>
    </dgm:pt>
    <dgm:pt modelId="{846C10AF-E988-4EBE-B0E5-4A368117C620}" type="pres">
      <dgm:prSet presAssocID="{2A2B99D8-E628-47BE-BA5D-EB0BB8A33ACA}" presName="aSpace2" presStyleCnt="0"/>
      <dgm:spPr/>
    </dgm:pt>
    <dgm:pt modelId="{EE95ABD0-0398-4F70-AE48-B04BD179A4E7}" type="pres">
      <dgm:prSet presAssocID="{3D20840F-576D-408E-80FC-1C5F5C96E271}" presName="childNode" presStyleLbl="node1" presStyleIdx="3" presStyleCnt="16">
        <dgm:presLayoutVars>
          <dgm:bulletEnabled val="1"/>
        </dgm:presLayoutVars>
      </dgm:prSet>
      <dgm:spPr/>
    </dgm:pt>
    <dgm:pt modelId="{DDBB54A0-EDE6-4B80-BD7B-383B6242ACBC}" type="pres">
      <dgm:prSet presAssocID="{3D20840F-576D-408E-80FC-1C5F5C96E271}" presName="aSpace2" presStyleCnt="0"/>
      <dgm:spPr/>
    </dgm:pt>
    <dgm:pt modelId="{DD835F52-B40E-4E36-80BA-70A6CA7812AF}" type="pres">
      <dgm:prSet presAssocID="{DA42A491-8C02-4241-809D-1B79408C2B15}" presName="childNode" presStyleLbl="node1" presStyleIdx="4" presStyleCnt="16">
        <dgm:presLayoutVars>
          <dgm:bulletEnabled val="1"/>
        </dgm:presLayoutVars>
      </dgm:prSet>
      <dgm:spPr/>
    </dgm:pt>
    <dgm:pt modelId="{94C6B065-CCAB-4B53-84C5-6963FA939B44}" type="pres">
      <dgm:prSet presAssocID="{DA42A491-8C02-4241-809D-1B79408C2B15}" presName="aSpace2" presStyleCnt="0"/>
      <dgm:spPr/>
    </dgm:pt>
    <dgm:pt modelId="{1134E37A-2719-4877-A768-CA4F1B4004FD}" type="pres">
      <dgm:prSet presAssocID="{5D650558-E347-465C-96D8-B2F734CC3226}" presName="childNode" presStyleLbl="node1" presStyleIdx="5" presStyleCnt="16">
        <dgm:presLayoutVars>
          <dgm:bulletEnabled val="1"/>
        </dgm:presLayoutVars>
      </dgm:prSet>
      <dgm:spPr/>
    </dgm:pt>
    <dgm:pt modelId="{6097F28B-60F8-4AD0-9C2A-201D724CF38A}" type="pres">
      <dgm:prSet presAssocID="{5D650558-E347-465C-96D8-B2F734CC3226}" presName="aSpace2" presStyleCnt="0"/>
      <dgm:spPr/>
    </dgm:pt>
    <dgm:pt modelId="{36F69358-CCAC-4D78-9151-E11AE9FC1E6C}" type="pres">
      <dgm:prSet presAssocID="{C2BCCE32-966A-46D8-8999-D71733E1FFFA}" presName="childNode" presStyleLbl="node1" presStyleIdx="6" presStyleCnt="16">
        <dgm:presLayoutVars>
          <dgm:bulletEnabled val="1"/>
        </dgm:presLayoutVars>
      </dgm:prSet>
      <dgm:spPr/>
    </dgm:pt>
    <dgm:pt modelId="{EF356F56-0030-4F9D-B98B-5C05ED58C8A7}" type="pres">
      <dgm:prSet presAssocID="{CB4CAFFD-8226-4B22-8029-367E7253E139}" presName="aSpace" presStyleCnt="0"/>
      <dgm:spPr/>
    </dgm:pt>
    <dgm:pt modelId="{19618216-50F0-4745-82A2-65F068C88A39}" type="pres">
      <dgm:prSet presAssocID="{3C3313EB-2D1A-43B5-994D-F00C596BAC1B}" presName="compNode" presStyleCnt="0"/>
      <dgm:spPr/>
    </dgm:pt>
    <dgm:pt modelId="{9F9E068E-5D96-488A-A43E-243C5D09B4C6}" type="pres">
      <dgm:prSet presAssocID="{3C3313EB-2D1A-43B5-994D-F00C596BAC1B}" presName="aNode" presStyleLbl="bgShp" presStyleIdx="1" presStyleCnt="2"/>
      <dgm:spPr/>
    </dgm:pt>
    <dgm:pt modelId="{9FF5B649-78F6-4453-8EB1-8E4693C92B67}" type="pres">
      <dgm:prSet presAssocID="{3C3313EB-2D1A-43B5-994D-F00C596BAC1B}" presName="textNode" presStyleLbl="bgShp" presStyleIdx="1" presStyleCnt="2"/>
      <dgm:spPr/>
    </dgm:pt>
    <dgm:pt modelId="{919B80D1-D60C-48DD-A2F4-3FD818D32DF0}" type="pres">
      <dgm:prSet presAssocID="{3C3313EB-2D1A-43B5-994D-F00C596BAC1B}" presName="compChildNode" presStyleCnt="0"/>
      <dgm:spPr/>
    </dgm:pt>
    <dgm:pt modelId="{D196EA5F-23F5-403B-8F33-2C79A98BDD9E}" type="pres">
      <dgm:prSet presAssocID="{3C3313EB-2D1A-43B5-994D-F00C596BAC1B}" presName="theInnerList" presStyleCnt="0"/>
      <dgm:spPr/>
    </dgm:pt>
    <dgm:pt modelId="{D000AD30-5568-42AC-B336-7997D9685E3C}" type="pres">
      <dgm:prSet presAssocID="{4B5071BE-AD00-4735-AE2D-2861EA8ADB42}" presName="childNode" presStyleLbl="node1" presStyleIdx="7" presStyleCnt="16">
        <dgm:presLayoutVars>
          <dgm:bulletEnabled val="1"/>
        </dgm:presLayoutVars>
      </dgm:prSet>
      <dgm:spPr>
        <a:xfrm>
          <a:off x="5137125" y="1535268"/>
          <a:ext cx="3494525" cy="324528"/>
        </a:xfrm>
        <a:prstGeom prst="roundRect">
          <a:avLst>
            <a:gd name="adj" fmla="val 10000"/>
          </a:avLst>
        </a:prstGeom>
      </dgm:spPr>
    </dgm:pt>
    <dgm:pt modelId="{D2C7E052-9855-4AE8-BA6D-F669AFF04059}" type="pres">
      <dgm:prSet presAssocID="{4B5071BE-AD00-4735-AE2D-2861EA8ADB42}" presName="aSpace2" presStyleCnt="0"/>
      <dgm:spPr/>
    </dgm:pt>
    <dgm:pt modelId="{DA79A591-9FE4-4787-8A2E-C2E8EEA65E98}" type="pres">
      <dgm:prSet presAssocID="{8DFF9327-281D-4B89-9D65-CA0C02D52343}" presName="childNode" presStyleLbl="node1" presStyleIdx="8" presStyleCnt="16">
        <dgm:presLayoutVars>
          <dgm:bulletEnabled val="1"/>
        </dgm:presLayoutVars>
      </dgm:prSet>
      <dgm:spPr>
        <a:xfrm>
          <a:off x="5137125" y="1909723"/>
          <a:ext cx="3494525" cy="324528"/>
        </a:xfrm>
        <a:prstGeom prst="roundRect">
          <a:avLst>
            <a:gd name="adj" fmla="val 10000"/>
          </a:avLst>
        </a:prstGeom>
      </dgm:spPr>
    </dgm:pt>
    <dgm:pt modelId="{EB9F2B7C-FAE3-474E-A9E6-85C4C4D3C281}" type="pres">
      <dgm:prSet presAssocID="{8DFF9327-281D-4B89-9D65-CA0C02D52343}" presName="aSpace2" presStyleCnt="0"/>
      <dgm:spPr/>
    </dgm:pt>
    <dgm:pt modelId="{87E39361-3FF7-4165-991A-E36073CA62D1}" type="pres">
      <dgm:prSet presAssocID="{D590BAC5-DE24-49EA-9A6B-F96F803229D3}" presName="childNode" presStyleLbl="node1" presStyleIdx="9" presStyleCnt="16">
        <dgm:presLayoutVars>
          <dgm:bulletEnabled val="1"/>
        </dgm:presLayoutVars>
      </dgm:prSet>
      <dgm:spPr>
        <a:xfrm>
          <a:off x="5137125" y="2284179"/>
          <a:ext cx="3494525" cy="324528"/>
        </a:xfrm>
        <a:prstGeom prst="roundRect">
          <a:avLst>
            <a:gd name="adj" fmla="val 10000"/>
          </a:avLst>
        </a:prstGeom>
      </dgm:spPr>
    </dgm:pt>
    <dgm:pt modelId="{E098369D-399B-4E9E-BE3A-171CEA7FABB5}" type="pres">
      <dgm:prSet presAssocID="{D590BAC5-DE24-49EA-9A6B-F96F803229D3}" presName="aSpace2" presStyleCnt="0"/>
      <dgm:spPr/>
    </dgm:pt>
    <dgm:pt modelId="{A29B628F-84CF-4BEE-A83C-04F0DD72ED6C}" type="pres">
      <dgm:prSet presAssocID="{624B7E5B-3661-4063-A038-C89188D4F5E3}" presName="childNode" presStyleLbl="node1" presStyleIdx="10" presStyleCnt="16">
        <dgm:presLayoutVars>
          <dgm:bulletEnabled val="1"/>
        </dgm:presLayoutVars>
      </dgm:prSet>
      <dgm:spPr>
        <a:xfrm>
          <a:off x="5137125" y="2658635"/>
          <a:ext cx="3494525" cy="324528"/>
        </a:xfrm>
        <a:prstGeom prst="roundRect">
          <a:avLst>
            <a:gd name="adj" fmla="val 10000"/>
          </a:avLst>
        </a:prstGeom>
      </dgm:spPr>
    </dgm:pt>
    <dgm:pt modelId="{1A5E0AE0-2724-4F88-96C8-7236E9B7F97B}" type="pres">
      <dgm:prSet presAssocID="{624B7E5B-3661-4063-A038-C89188D4F5E3}" presName="aSpace2" presStyleCnt="0"/>
      <dgm:spPr/>
    </dgm:pt>
    <dgm:pt modelId="{07D7321A-4B0C-45AC-B4D0-C31CCF042588}" type="pres">
      <dgm:prSet presAssocID="{A4F1F330-0BF7-44D0-A31F-8A5451E21E0F}" presName="childNode" presStyleLbl="node1" presStyleIdx="11" presStyleCnt="16">
        <dgm:presLayoutVars>
          <dgm:bulletEnabled val="1"/>
        </dgm:presLayoutVars>
      </dgm:prSet>
      <dgm:spPr/>
    </dgm:pt>
    <dgm:pt modelId="{EC82DC99-226D-4DF8-984A-3885124FA649}" type="pres">
      <dgm:prSet presAssocID="{A4F1F330-0BF7-44D0-A31F-8A5451E21E0F}" presName="aSpace2" presStyleCnt="0"/>
      <dgm:spPr/>
    </dgm:pt>
    <dgm:pt modelId="{9C69B695-D5EB-4C5E-AB83-18DEA9DB272C}" type="pres">
      <dgm:prSet presAssocID="{50BEC863-115D-4E59-92D5-C3DC7B65A5E4}" presName="childNode" presStyleLbl="node1" presStyleIdx="12" presStyleCnt="16">
        <dgm:presLayoutVars>
          <dgm:bulletEnabled val="1"/>
        </dgm:presLayoutVars>
      </dgm:prSet>
      <dgm:spPr>
        <a:xfrm>
          <a:off x="5137125" y="3407546"/>
          <a:ext cx="3494525" cy="324528"/>
        </a:xfrm>
        <a:prstGeom prst="roundRect">
          <a:avLst>
            <a:gd name="adj" fmla="val 10000"/>
          </a:avLst>
        </a:prstGeom>
      </dgm:spPr>
    </dgm:pt>
    <dgm:pt modelId="{5AECD705-04DD-4899-9303-8450D0A2482B}" type="pres">
      <dgm:prSet presAssocID="{50BEC863-115D-4E59-92D5-C3DC7B65A5E4}" presName="aSpace2" presStyleCnt="0"/>
      <dgm:spPr/>
    </dgm:pt>
    <dgm:pt modelId="{9D4AFC62-41A3-4938-B361-BAD0C5F5585C}" type="pres">
      <dgm:prSet presAssocID="{BB3C66F7-B78F-4016-9CC7-FFF0B0036DEE}" presName="childNode" presStyleLbl="node1" presStyleIdx="13" presStyleCnt="16">
        <dgm:presLayoutVars>
          <dgm:bulletEnabled val="1"/>
        </dgm:presLayoutVars>
      </dgm:prSet>
      <dgm:spPr>
        <a:xfrm>
          <a:off x="5137125" y="3782002"/>
          <a:ext cx="3494525" cy="324528"/>
        </a:xfrm>
        <a:prstGeom prst="roundRect">
          <a:avLst>
            <a:gd name="adj" fmla="val 10000"/>
          </a:avLst>
        </a:prstGeom>
      </dgm:spPr>
    </dgm:pt>
    <dgm:pt modelId="{D393E5C1-FFC6-4D2F-A835-B7E3AF661A8D}" type="pres">
      <dgm:prSet presAssocID="{BB3C66F7-B78F-4016-9CC7-FFF0B0036DEE}" presName="aSpace2" presStyleCnt="0"/>
      <dgm:spPr/>
    </dgm:pt>
    <dgm:pt modelId="{CE1C438A-DB7D-40B8-9207-C98BC0FCA968}" type="pres">
      <dgm:prSet presAssocID="{49DD7385-BD45-4C82-9305-27F64AFB6847}" presName="childNode" presStyleLbl="node1" presStyleIdx="14" presStyleCnt="16">
        <dgm:presLayoutVars>
          <dgm:bulletEnabled val="1"/>
        </dgm:presLayoutVars>
      </dgm:prSet>
      <dgm:spPr>
        <a:xfrm>
          <a:off x="5137125" y="4156457"/>
          <a:ext cx="3494525" cy="324528"/>
        </a:xfrm>
        <a:prstGeom prst="roundRect">
          <a:avLst>
            <a:gd name="adj" fmla="val 10000"/>
          </a:avLst>
        </a:prstGeom>
      </dgm:spPr>
    </dgm:pt>
    <dgm:pt modelId="{6C27573E-1511-4B5D-8879-8C50A50C5DD9}" type="pres">
      <dgm:prSet presAssocID="{49DD7385-BD45-4C82-9305-27F64AFB6847}" presName="aSpace2" presStyleCnt="0"/>
      <dgm:spPr/>
    </dgm:pt>
    <dgm:pt modelId="{FA6CF0BC-90EB-4F17-A4B0-CB653681CC12}" type="pres">
      <dgm:prSet presAssocID="{4479BC94-9914-4C40-A130-08901B820F0D}" presName="childNode" presStyleLbl="node1" presStyleIdx="15" presStyleCnt="16">
        <dgm:presLayoutVars>
          <dgm:bulletEnabled val="1"/>
        </dgm:presLayoutVars>
      </dgm:prSet>
      <dgm:spPr>
        <a:xfrm>
          <a:off x="5137125" y="4530913"/>
          <a:ext cx="3494525" cy="324528"/>
        </a:xfrm>
        <a:prstGeom prst="roundRect">
          <a:avLst>
            <a:gd name="adj" fmla="val 10000"/>
          </a:avLst>
        </a:prstGeom>
      </dgm:spPr>
    </dgm:pt>
  </dgm:ptLst>
  <dgm:cxnLst>
    <dgm:cxn modelId="{43E61715-7D5B-42A7-87FD-71AF24736AF7}" srcId="{3C3313EB-2D1A-43B5-994D-F00C596BAC1B}" destId="{A4F1F330-0BF7-44D0-A31F-8A5451E21E0F}" srcOrd="4" destOrd="0" parTransId="{83FDC46A-CF82-44F6-98EA-2C90ECA2661B}" sibTransId="{08B3CD05-F16C-4839-8FFB-0E84BF15E66D}"/>
    <dgm:cxn modelId="{0150F015-9004-476B-8D2B-F032666AF872}" srcId="{3C3313EB-2D1A-43B5-994D-F00C596BAC1B}" destId="{D590BAC5-DE24-49EA-9A6B-F96F803229D3}" srcOrd="2" destOrd="0" parTransId="{35CC26AA-D9A8-4CEA-B434-BAFAD640BE72}" sibTransId="{DD2436A0-E872-4C4C-A47E-C99C1961FBEE}"/>
    <dgm:cxn modelId="{382E8225-9460-4DCF-9C62-7A93AD9E55AF}" srcId="{CB4CAFFD-8226-4B22-8029-367E7253E139}" destId="{3D20840F-576D-408E-80FC-1C5F5C96E271}" srcOrd="3" destOrd="0" parTransId="{A468ACD3-0B14-4797-B234-F8481B6A5C36}" sibTransId="{262D2E3B-D8C2-40B0-8002-68CC1F8D289A}"/>
    <dgm:cxn modelId="{1DEBC326-3D93-485F-B3FA-5FDE46871C37}" srcId="{CB4CAFFD-8226-4B22-8029-367E7253E139}" destId="{2A2B99D8-E628-47BE-BA5D-EB0BB8A33ACA}" srcOrd="2" destOrd="0" parTransId="{BB32E78E-45FD-4314-BB7C-7AE90A928B80}" sibTransId="{71E58874-338F-4211-9296-6FCE93FD20D2}"/>
    <dgm:cxn modelId="{AEFC9927-AD8D-4C3B-B35B-32DE19F02E6E}" type="presOf" srcId="{5D650558-E347-465C-96D8-B2F734CC3226}" destId="{1134E37A-2719-4877-A768-CA4F1B4004FD}" srcOrd="0" destOrd="0" presId="urn:microsoft.com/office/officeart/2005/8/layout/lProcess2"/>
    <dgm:cxn modelId="{F2F2442A-591C-49B0-815E-038FFEB52391}" type="presOf" srcId="{B78878B9-4687-486B-8E62-DF0F4B1BD0BF}" destId="{D9365BC7-B1BC-46D9-82A5-7802902BCF7A}" srcOrd="0" destOrd="0" presId="urn:microsoft.com/office/officeart/2005/8/layout/lProcess2"/>
    <dgm:cxn modelId="{DF8E8A30-0F20-431B-8C84-B109799B00E9}" srcId="{3C3313EB-2D1A-43B5-994D-F00C596BAC1B}" destId="{4B5071BE-AD00-4735-AE2D-2861EA8ADB42}" srcOrd="0" destOrd="0" parTransId="{1D26B395-F91D-4984-BB3F-529CA595FCBF}" sibTransId="{0652C465-6BDE-45DE-8A03-175428E8DA51}"/>
    <dgm:cxn modelId="{AF83EE30-72A8-43B3-B25A-B1736BC86EA7}" srcId="{3C3313EB-2D1A-43B5-994D-F00C596BAC1B}" destId="{4479BC94-9914-4C40-A130-08901B820F0D}" srcOrd="8" destOrd="0" parTransId="{45107266-C0BD-4D6C-9BC1-A87F6164FCCC}" sibTransId="{EDD3E2C0-F4BF-4FD1-90DC-7B3C280FEE20}"/>
    <dgm:cxn modelId="{3ECCA336-07CA-4C04-8D4F-C94AD779ADBE}" srcId="{3C3313EB-2D1A-43B5-994D-F00C596BAC1B}" destId="{49DD7385-BD45-4C82-9305-27F64AFB6847}" srcOrd="7" destOrd="0" parTransId="{3268EBE4-A9A2-40F1-96F4-360B9A65272C}" sibTransId="{4101CBBF-96C0-472E-BCE1-CC54D44FEC46}"/>
    <dgm:cxn modelId="{75CCCD3E-4125-46F6-B622-85782ADC2DD3}" type="presOf" srcId="{3C3313EB-2D1A-43B5-994D-F00C596BAC1B}" destId="{9F9E068E-5D96-488A-A43E-243C5D09B4C6}" srcOrd="0" destOrd="0" presId="urn:microsoft.com/office/officeart/2005/8/layout/lProcess2"/>
    <dgm:cxn modelId="{FA6B0F5F-5CE0-4A69-9140-767A255D8C8E}" srcId="{3C3313EB-2D1A-43B5-994D-F00C596BAC1B}" destId="{50BEC863-115D-4E59-92D5-C3DC7B65A5E4}" srcOrd="5" destOrd="0" parTransId="{AF96FDF0-21E0-4B2B-9959-52A7FFC034E1}" sibTransId="{7B4B3880-F591-4DBC-8B14-A2C6252F7181}"/>
    <dgm:cxn modelId="{617FEA41-9868-480B-B475-FDE544E51AD6}" type="presOf" srcId="{D590BAC5-DE24-49EA-9A6B-F96F803229D3}" destId="{87E39361-3FF7-4165-991A-E36073CA62D1}" srcOrd="0" destOrd="0" presId="urn:microsoft.com/office/officeart/2005/8/layout/lProcess2"/>
    <dgm:cxn modelId="{B7D2FF65-79BB-49D1-92B4-8A1E85AF45D0}" srcId="{3C3313EB-2D1A-43B5-994D-F00C596BAC1B}" destId="{8DFF9327-281D-4B89-9D65-CA0C02D52343}" srcOrd="1" destOrd="0" parTransId="{814CE702-2CE1-4FA1-B1CB-17529B919FB8}" sibTransId="{FEB31879-0E21-45D9-94E3-886C4428204A}"/>
    <dgm:cxn modelId="{5508664F-D2FA-459C-955B-C0547742EDA1}" srcId="{CB4CAFFD-8226-4B22-8029-367E7253E139}" destId="{C2BCCE32-966A-46D8-8999-D71733E1FFFA}" srcOrd="6" destOrd="0" parTransId="{6562A343-FC4D-49CE-9618-B8746AC32C56}" sibTransId="{CFAC8D18-F804-4836-B3C0-8D1C881F4219}"/>
    <dgm:cxn modelId="{8F74AA52-D24B-4838-B5A3-AD5DAC3D0168}" type="presOf" srcId="{C2BCCE32-966A-46D8-8999-D71733E1FFFA}" destId="{36F69358-CCAC-4D78-9151-E11AE9FC1E6C}" srcOrd="0" destOrd="0" presId="urn:microsoft.com/office/officeart/2005/8/layout/lProcess2"/>
    <dgm:cxn modelId="{751A6976-F22B-4F1D-8CBB-B67184B914E8}" type="presOf" srcId="{358B158D-CA3A-4236-91E0-3B60BE8087CB}" destId="{8EBEA42F-6384-45CE-AB7E-E19F4301EC17}" srcOrd="0" destOrd="0" presId="urn:microsoft.com/office/officeart/2005/8/layout/lProcess2"/>
    <dgm:cxn modelId="{921C6F76-2BD9-4C57-B808-2794672859EA}" srcId="{CB4CAFFD-8226-4B22-8029-367E7253E139}" destId="{5D650558-E347-465C-96D8-B2F734CC3226}" srcOrd="5" destOrd="0" parTransId="{67833A0B-6DBE-4E30-97F1-1F324BCD7279}" sibTransId="{C116A080-E568-46C8-9024-BF57B16D5A9B}"/>
    <dgm:cxn modelId="{B1C0D278-AE3A-4B2B-947D-72E71712FCBF}" type="presOf" srcId="{CB4CAFFD-8226-4B22-8029-367E7253E139}" destId="{D7F624A1-5A0A-4F8C-8641-08BD2F3B1897}" srcOrd="1" destOrd="0" presId="urn:microsoft.com/office/officeart/2005/8/layout/lProcess2"/>
    <dgm:cxn modelId="{911F0E8B-029E-4E93-A037-E9D0FD217331}" srcId="{CB4CAFFD-8226-4B22-8029-367E7253E139}" destId="{358B158D-CA3A-4236-91E0-3B60BE8087CB}" srcOrd="0" destOrd="0" parTransId="{C43ECCDF-15DB-40A1-A462-765F1D23E309}" sibTransId="{D74699EE-0C2A-4C2A-849C-1CE2BE3CBA52}"/>
    <dgm:cxn modelId="{388D2B8B-FF54-4422-8C86-482A44784D41}" srcId="{3C3313EB-2D1A-43B5-994D-F00C596BAC1B}" destId="{BB3C66F7-B78F-4016-9CC7-FFF0B0036DEE}" srcOrd="6" destOrd="0" parTransId="{22412F29-4F52-43EA-BF33-ED4AE1ABBD4D}" sibTransId="{D105832C-4207-4755-8202-27CFE2607B9A}"/>
    <dgm:cxn modelId="{06BB2D8C-FBC6-4C8F-8B3E-B5F8C79BDF91}" type="presOf" srcId="{2A2B99D8-E628-47BE-BA5D-EB0BB8A33ACA}" destId="{64BF6EA9-6DFC-4118-9BBF-AEB39C010574}" srcOrd="0" destOrd="0" presId="urn:microsoft.com/office/officeart/2005/8/layout/lProcess2"/>
    <dgm:cxn modelId="{9C5CED8F-ACDA-41C1-80D5-F0DC0E9227F3}" type="presOf" srcId="{624B7E5B-3661-4063-A038-C89188D4F5E3}" destId="{A29B628F-84CF-4BEE-A83C-04F0DD72ED6C}" srcOrd="0" destOrd="0" presId="urn:microsoft.com/office/officeart/2005/8/layout/lProcess2"/>
    <dgm:cxn modelId="{1ABFE390-F385-4C14-BB92-6E5E418EA217}" type="presOf" srcId="{A4F1F330-0BF7-44D0-A31F-8A5451E21E0F}" destId="{07D7321A-4B0C-45AC-B4D0-C31CCF042588}" srcOrd="0" destOrd="0" presId="urn:microsoft.com/office/officeart/2005/8/layout/lProcess2"/>
    <dgm:cxn modelId="{649D9B94-6058-41E4-AD09-CCE7387542FB}" type="presOf" srcId="{BB3C66F7-B78F-4016-9CC7-FFF0B0036DEE}" destId="{9D4AFC62-41A3-4938-B361-BAD0C5F5585C}" srcOrd="0" destOrd="0" presId="urn:microsoft.com/office/officeart/2005/8/layout/lProcess2"/>
    <dgm:cxn modelId="{6C40E898-6C20-430D-833F-74E5809CB7C7}" type="presOf" srcId="{C9C5422A-665B-4C7A-976F-43BDAA2401F3}" destId="{E9485755-C72C-4808-833E-C67E366D98B4}" srcOrd="0" destOrd="0" presId="urn:microsoft.com/office/officeart/2005/8/layout/lProcess2"/>
    <dgm:cxn modelId="{E9E478A0-E3C4-445F-A141-3CB2DC2E8577}" srcId="{B78878B9-4687-486B-8E62-DF0F4B1BD0BF}" destId="{CB4CAFFD-8226-4B22-8029-367E7253E139}" srcOrd="0" destOrd="0" parTransId="{1B98FB51-943F-4599-99BF-EEB048FCFC69}" sibTransId="{F55299C1-BE58-4964-874F-757B3B2F0110}"/>
    <dgm:cxn modelId="{CF6146A8-AB07-4814-BBAB-1FA0BBBA267E}" srcId="{B78878B9-4687-486B-8E62-DF0F4B1BD0BF}" destId="{3C3313EB-2D1A-43B5-994D-F00C596BAC1B}" srcOrd="1" destOrd="0" parTransId="{0CB46CE8-E44B-4252-90CC-4F5B1C9D781A}" sibTransId="{FD43C764-1D8D-4E2B-A542-8FDE400E0EE3}"/>
    <dgm:cxn modelId="{7E0571A8-8B81-4477-84E1-D27C8A4D2608}" type="presOf" srcId="{4479BC94-9914-4C40-A130-08901B820F0D}" destId="{FA6CF0BC-90EB-4F17-A4B0-CB653681CC12}" srcOrd="0" destOrd="0" presId="urn:microsoft.com/office/officeart/2005/8/layout/lProcess2"/>
    <dgm:cxn modelId="{18B2B2B2-E1F2-4820-975D-F9454AB5C4D5}" type="presOf" srcId="{49DD7385-BD45-4C82-9305-27F64AFB6847}" destId="{CE1C438A-DB7D-40B8-9207-C98BC0FCA968}" srcOrd="0" destOrd="0" presId="urn:microsoft.com/office/officeart/2005/8/layout/lProcess2"/>
    <dgm:cxn modelId="{34B109B6-33F6-4508-9CA3-3FA83A40F12D}" srcId="{CB4CAFFD-8226-4B22-8029-367E7253E139}" destId="{C9C5422A-665B-4C7A-976F-43BDAA2401F3}" srcOrd="1" destOrd="0" parTransId="{CE126087-3417-4B2A-B948-27D67B3A7FE1}" sibTransId="{3A232672-2783-4EC1-8F9E-94806FF638CF}"/>
    <dgm:cxn modelId="{A40816B6-1B48-4963-8EFC-81FB5A57162C}" type="presOf" srcId="{3D20840F-576D-408E-80FC-1C5F5C96E271}" destId="{EE95ABD0-0398-4F70-AE48-B04BD179A4E7}" srcOrd="0" destOrd="0" presId="urn:microsoft.com/office/officeart/2005/8/layout/lProcess2"/>
    <dgm:cxn modelId="{647DE2BA-5FF3-46E9-B335-9298CDAC8C09}" srcId="{CB4CAFFD-8226-4B22-8029-367E7253E139}" destId="{DA42A491-8C02-4241-809D-1B79408C2B15}" srcOrd="4" destOrd="0" parTransId="{8BF6524E-0337-4B39-A056-0F49A39B2F2C}" sibTransId="{5660476B-C08F-4DD8-AF1F-C57390028E00}"/>
    <dgm:cxn modelId="{77CDA2CF-11D4-44E2-BAEA-5E4681D86F7C}" type="presOf" srcId="{8DFF9327-281D-4B89-9D65-CA0C02D52343}" destId="{DA79A591-9FE4-4787-8A2E-C2E8EEA65E98}" srcOrd="0" destOrd="0" presId="urn:microsoft.com/office/officeart/2005/8/layout/lProcess2"/>
    <dgm:cxn modelId="{724BC1CF-E23B-42CD-9F4D-75B2991FAE4F}" type="presOf" srcId="{CB4CAFFD-8226-4B22-8029-367E7253E139}" destId="{A6BB9706-31DE-4F48-B3F6-0DE4AE9CE3A3}" srcOrd="0" destOrd="0" presId="urn:microsoft.com/office/officeart/2005/8/layout/lProcess2"/>
    <dgm:cxn modelId="{25FB37D1-79EF-4F82-981F-81B13F50EA94}" type="presOf" srcId="{3C3313EB-2D1A-43B5-994D-F00C596BAC1B}" destId="{9FF5B649-78F6-4453-8EB1-8E4693C92B67}" srcOrd="1" destOrd="0" presId="urn:microsoft.com/office/officeart/2005/8/layout/lProcess2"/>
    <dgm:cxn modelId="{A520D8E4-EB3C-4E9E-AAE7-FEA2CFEAA489}" type="presOf" srcId="{4B5071BE-AD00-4735-AE2D-2861EA8ADB42}" destId="{D000AD30-5568-42AC-B336-7997D9685E3C}" srcOrd="0" destOrd="0" presId="urn:microsoft.com/office/officeart/2005/8/layout/lProcess2"/>
    <dgm:cxn modelId="{6598A9EF-6C6F-4772-B928-180DD556B153}" type="presOf" srcId="{DA42A491-8C02-4241-809D-1B79408C2B15}" destId="{DD835F52-B40E-4E36-80BA-70A6CA7812AF}" srcOrd="0" destOrd="0" presId="urn:microsoft.com/office/officeart/2005/8/layout/lProcess2"/>
    <dgm:cxn modelId="{F113EAF2-8029-400F-939C-5275D7B7BE72}" type="presOf" srcId="{50BEC863-115D-4E59-92D5-C3DC7B65A5E4}" destId="{9C69B695-D5EB-4C5E-AB83-18DEA9DB272C}" srcOrd="0" destOrd="0" presId="urn:microsoft.com/office/officeart/2005/8/layout/lProcess2"/>
    <dgm:cxn modelId="{A6B13DF8-7D0F-43E9-9112-6A9C0410D385}" srcId="{3C3313EB-2D1A-43B5-994D-F00C596BAC1B}" destId="{624B7E5B-3661-4063-A038-C89188D4F5E3}" srcOrd="3" destOrd="0" parTransId="{A5F36A8D-9518-41B0-A61B-CC52DFB7A714}" sibTransId="{F831D3B8-CBEF-4AC4-8E2F-4502C15FDE19}"/>
    <dgm:cxn modelId="{68087396-568F-473A-9EC5-64565CF4D213}" type="presParOf" srcId="{D9365BC7-B1BC-46D9-82A5-7802902BCF7A}" destId="{91DB69BD-83D7-4617-81E1-954DB4E7677C}" srcOrd="0" destOrd="0" presId="urn:microsoft.com/office/officeart/2005/8/layout/lProcess2"/>
    <dgm:cxn modelId="{D06BE933-49A6-4259-9413-707F4D870921}" type="presParOf" srcId="{91DB69BD-83D7-4617-81E1-954DB4E7677C}" destId="{A6BB9706-31DE-4F48-B3F6-0DE4AE9CE3A3}" srcOrd="0" destOrd="0" presId="urn:microsoft.com/office/officeart/2005/8/layout/lProcess2"/>
    <dgm:cxn modelId="{387440BB-D480-4FFE-A55A-6E846015F753}" type="presParOf" srcId="{91DB69BD-83D7-4617-81E1-954DB4E7677C}" destId="{D7F624A1-5A0A-4F8C-8641-08BD2F3B1897}" srcOrd="1" destOrd="0" presId="urn:microsoft.com/office/officeart/2005/8/layout/lProcess2"/>
    <dgm:cxn modelId="{5AC9AAEF-7DB1-4976-B937-22F8646481AF}" type="presParOf" srcId="{91DB69BD-83D7-4617-81E1-954DB4E7677C}" destId="{C818EA65-7777-4480-B242-6D2EADA7D737}" srcOrd="2" destOrd="0" presId="urn:microsoft.com/office/officeart/2005/8/layout/lProcess2"/>
    <dgm:cxn modelId="{760BC580-6AA9-4FC3-B10D-FC9FD85C6751}" type="presParOf" srcId="{C818EA65-7777-4480-B242-6D2EADA7D737}" destId="{5C8F367B-3B0B-42E1-839E-D60DE5241D58}" srcOrd="0" destOrd="0" presId="urn:microsoft.com/office/officeart/2005/8/layout/lProcess2"/>
    <dgm:cxn modelId="{8F18173E-A57E-4314-938F-E6AF13E88628}" type="presParOf" srcId="{5C8F367B-3B0B-42E1-839E-D60DE5241D58}" destId="{8EBEA42F-6384-45CE-AB7E-E19F4301EC17}" srcOrd="0" destOrd="0" presId="urn:microsoft.com/office/officeart/2005/8/layout/lProcess2"/>
    <dgm:cxn modelId="{12AFC34F-B16E-4469-8C36-B4252764B1B0}" type="presParOf" srcId="{5C8F367B-3B0B-42E1-839E-D60DE5241D58}" destId="{8AC07764-4BC8-4FCE-979A-532212D69CD9}" srcOrd="1" destOrd="0" presId="urn:microsoft.com/office/officeart/2005/8/layout/lProcess2"/>
    <dgm:cxn modelId="{4C7E6330-2E2B-43ED-BD02-930AB97B487F}" type="presParOf" srcId="{5C8F367B-3B0B-42E1-839E-D60DE5241D58}" destId="{E9485755-C72C-4808-833E-C67E366D98B4}" srcOrd="2" destOrd="0" presId="urn:microsoft.com/office/officeart/2005/8/layout/lProcess2"/>
    <dgm:cxn modelId="{BA81C5A4-93F1-4B23-B2CD-57A9BE4D4FBD}" type="presParOf" srcId="{5C8F367B-3B0B-42E1-839E-D60DE5241D58}" destId="{1EC9E0E5-439A-43FC-BF3B-5E132CC196AA}" srcOrd="3" destOrd="0" presId="urn:microsoft.com/office/officeart/2005/8/layout/lProcess2"/>
    <dgm:cxn modelId="{33C21842-9B3E-4D1B-A894-31E321828257}" type="presParOf" srcId="{5C8F367B-3B0B-42E1-839E-D60DE5241D58}" destId="{64BF6EA9-6DFC-4118-9BBF-AEB39C010574}" srcOrd="4" destOrd="0" presId="urn:microsoft.com/office/officeart/2005/8/layout/lProcess2"/>
    <dgm:cxn modelId="{3AEBFB85-08A0-4F01-BC34-6029D8625F0C}" type="presParOf" srcId="{5C8F367B-3B0B-42E1-839E-D60DE5241D58}" destId="{846C10AF-E988-4EBE-B0E5-4A368117C620}" srcOrd="5" destOrd="0" presId="urn:microsoft.com/office/officeart/2005/8/layout/lProcess2"/>
    <dgm:cxn modelId="{FACF79A9-BCEC-49B4-B3FB-8E9BFCF2CBF4}" type="presParOf" srcId="{5C8F367B-3B0B-42E1-839E-D60DE5241D58}" destId="{EE95ABD0-0398-4F70-AE48-B04BD179A4E7}" srcOrd="6" destOrd="0" presId="urn:microsoft.com/office/officeart/2005/8/layout/lProcess2"/>
    <dgm:cxn modelId="{B38855EE-C3BF-4770-A7EE-8DDE1BBC895F}" type="presParOf" srcId="{5C8F367B-3B0B-42E1-839E-D60DE5241D58}" destId="{DDBB54A0-EDE6-4B80-BD7B-383B6242ACBC}" srcOrd="7" destOrd="0" presId="urn:microsoft.com/office/officeart/2005/8/layout/lProcess2"/>
    <dgm:cxn modelId="{C105434D-0E49-48C8-A5E9-A31B4523870F}" type="presParOf" srcId="{5C8F367B-3B0B-42E1-839E-D60DE5241D58}" destId="{DD835F52-B40E-4E36-80BA-70A6CA7812AF}" srcOrd="8" destOrd="0" presId="urn:microsoft.com/office/officeart/2005/8/layout/lProcess2"/>
    <dgm:cxn modelId="{9F38946C-DF74-431A-A448-6B562B5CAFC8}" type="presParOf" srcId="{5C8F367B-3B0B-42E1-839E-D60DE5241D58}" destId="{94C6B065-CCAB-4B53-84C5-6963FA939B44}" srcOrd="9" destOrd="0" presId="urn:microsoft.com/office/officeart/2005/8/layout/lProcess2"/>
    <dgm:cxn modelId="{391D71A5-41A6-46DA-BE17-A1FA0CD86186}" type="presParOf" srcId="{5C8F367B-3B0B-42E1-839E-D60DE5241D58}" destId="{1134E37A-2719-4877-A768-CA4F1B4004FD}" srcOrd="10" destOrd="0" presId="urn:microsoft.com/office/officeart/2005/8/layout/lProcess2"/>
    <dgm:cxn modelId="{DB79A371-6AB7-48AB-BF3E-DC73EF526209}" type="presParOf" srcId="{5C8F367B-3B0B-42E1-839E-D60DE5241D58}" destId="{6097F28B-60F8-4AD0-9C2A-201D724CF38A}" srcOrd="11" destOrd="0" presId="urn:microsoft.com/office/officeart/2005/8/layout/lProcess2"/>
    <dgm:cxn modelId="{BA51B90A-471E-4D33-AC08-67DCDFAA396D}" type="presParOf" srcId="{5C8F367B-3B0B-42E1-839E-D60DE5241D58}" destId="{36F69358-CCAC-4D78-9151-E11AE9FC1E6C}" srcOrd="12" destOrd="0" presId="urn:microsoft.com/office/officeart/2005/8/layout/lProcess2"/>
    <dgm:cxn modelId="{2FC69CDD-8F3F-4C58-88EC-CC0077C4C25E}" type="presParOf" srcId="{D9365BC7-B1BC-46D9-82A5-7802902BCF7A}" destId="{EF356F56-0030-4F9D-B98B-5C05ED58C8A7}" srcOrd="1" destOrd="0" presId="urn:microsoft.com/office/officeart/2005/8/layout/lProcess2"/>
    <dgm:cxn modelId="{21C8A002-F93F-4C60-9538-89A83E64D3BC}" type="presParOf" srcId="{D9365BC7-B1BC-46D9-82A5-7802902BCF7A}" destId="{19618216-50F0-4745-82A2-65F068C88A39}" srcOrd="2" destOrd="0" presId="urn:microsoft.com/office/officeart/2005/8/layout/lProcess2"/>
    <dgm:cxn modelId="{AC28A188-4989-48ED-B2EA-6E25F3D55BF5}" type="presParOf" srcId="{19618216-50F0-4745-82A2-65F068C88A39}" destId="{9F9E068E-5D96-488A-A43E-243C5D09B4C6}" srcOrd="0" destOrd="0" presId="urn:microsoft.com/office/officeart/2005/8/layout/lProcess2"/>
    <dgm:cxn modelId="{9F82CA2E-1F64-49D5-BEE0-2C88A848873C}" type="presParOf" srcId="{19618216-50F0-4745-82A2-65F068C88A39}" destId="{9FF5B649-78F6-4453-8EB1-8E4693C92B67}" srcOrd="1" destOrd="0" presId="urn:microsoft.com/office/officeart/2005/8/layout/lProcess2"/>
    <dgm:cxn modelId="{EBD7F662-650E-4624-A7F3-0F55CF2D2D10}" type="presParOf" srcId="{19618216-50F0-4745-82A2-65F068C88A39}" destId="{919B80D1-D60C-48DD-A2F4-3FD818D32DF0}" srcOrd="2" destOrd="0" presId="urn:microsoft.com/office/officeart/2005/8/layout/lProcess2"/>
    <dgm:cxn modelId="{F02D0177-17A7-40F3-AE98-61C079392CFE}" type="presParOf" srcId="{919B80D1-D60C-48DD-A2F4-3FD818D32DF0}" destId="{D196EA5F-23F5-403B-8F33-2C79A98BDD9E}" srcOrd="0" destOrd="0" presId="urn:microsoft.com/office/officeart/2005/8/layout/lProcess2"/>
    <dgm:cxn modelId="{D51BC649-091C-4F8F-AEF1-2736972F232A}" type="presParOf" srcId="{D196EA5F-23F5-403B-8F33-2C79A98BDD9E}" destId="{D000AD30-5568-42AC-B336-7997D9685E3C}" srcOrd="0" destOrd="0" presId="urn:microsoft.com/office/officeart/2005/8/layout/lProcess2"/>
    <dgm:cxn modelId="{851D4892-B662-4AB8-AE1E-AC69CEF711BE}" type="presParOf" srcId="{D196EA5F-23F5-403B-8F33-2C79A98BDD9E}" destId="{D2C7E052-9855-4AE8-BA6D-F669AFF04059}" srcOrd="1" destOrd="0" presId="urn:microsoft.com/office/officeart/2005/8/layout/lProcess2"/>
    <dgm:cxn modelId="{E60F3D50-74C8-4F01-A52C-152B355835FB}" type="presParOf" srcId="{D196EA5F-23F5-403B-8F33-2C79A98BDD9E}" destId="{DA79A591-9FE4-4787-8A2E-C2E8EEA65E98}" srcOrd="2" destOrd="0" presId="urn:microsoft.com/office/officeart/2005/8/layout/lProcess2"/>
    <dgm:cxn modelId="{2E872887-FB03-4116-AB07-7B797C031EA6}" type="presParOf" srcId="{D196EA5F-23F5-403B-8F33-2C79A98BDD9E}" destId="{EB9F2B7C-FAE3-474E-A9E6-85C4C4D3C281}" srcOrd="3" destOrd="0" presId="urn:microsoft.com/office/officeart/2005/8/layout/lProcess2"/>
    <dgm:cxn modelId="{CEC481C1-56EB-45AF-BB32-D68D2DC630DF}" type="presParOf" srcId="{D196EA5F-23F5-403B-8F33-2C79A98BDD9E}" destId="{87E39361-3FF7-4165-991A-E36073CA62D1}" srcOrd="4" destOrd="0" presId="urn:microsoft.com/office/officeart/2005/8/layout/lProcess2"/>
    <dgm:cxn modelId="{AF21EDFB-853B-4B32-97CF-481A729ADB76}" type="presParOf" srcId="{D196EA5F-23F5-403B-8F33-2C79A98BDD9E}" destId="{E098369D-399B-4E9E-BE3A-171CEA7FABB5}" srcOrd="5" destOrd="0" presId="urn:microsoft.com/office/officeart/2005/8/layout/lProcess2"/>
    <dgm:cxn modelId="{498D75C3-BDA6-46F9-A34C-88F51806EA53}" type="presParOf" srcId="{D196EA5F-23F5-403B-8F33-2C79A98BDD9E}" destId="{A29B628F-84CF-4BEE-A83C-04F0DD72ED6C}" srcOrd="6" destOrd="0" presId="urn:microsoft.com/office/officeart/2005/8/layout/lProcess2"/>
    <dgm:cxn modelId="{852002A3-B72E-4B4C-A4D8-7AE1F4413E44}" type="presParOf" srcId="{D196EA5F-23F5-403B-8F33-2C79A98BDD9E}" destId="{1A5E0AE0-2724-4F88-96C8-7236E9B7F97B}" srcOrd="7" destOrd="0" presId="urn:microsoft.com/office/officeart/2005/8/layout/lProcess2"/>
    <dgm:cxn modelId="{43E2372D-F170-4AA5-B3CC-E30F5796D747}" type="presParOf" srcId="{D196EA5F-23F5-403B-8F33-2C79A98BDD9E}" destId="{07D7321A-4B0C-45AC-B4D0-C31CCF042588}" srcOrd="8" destOrd="0" presId="urn:microsoft.com/office/officeart/2005/8/layout/lProcess2"/>
    <dgm:cxn modelId="{2546AB51-87E2-4C7A-A116-A379B1112052}" type="presParOf" srcId="{D196EA5F-23F5-403B-8F33-2C79A98BDD9E}" destId="{EC82DC99-226D-4DF8-984A-3885124FA649}" srcOrd="9" destOrd="0" presId="urn:microsoft.com/office/officeart/2005/8/layout/lProcess2"/>
    <dgm:cxn modelId="{7E14D78D-C857-482D-96E5-AD4368BB1BAA}" type="presParOf" srcId="{D196EA5F-23F5-403B-8F33-2C79A98BDD9E}" destId="{9C69B695-D5EB-4C5E-AB83-18DEA9DB272C}" srcOrd="10" destOrd="0" presId="urn:microsoft.com/office/officeart/2005/8/layout/lProcess2"/>
    <dgm:cxn modelId="{572C2557-1A7E-4DDC-A0D9-3B0F19E1EE97}" type="presParOf" srcId="{D196EA5F-23F5-403B-8F33-2C79A98BDD9E}" destId="{5AECD705-04DD-4899-9303-8450D0A2482B}" srcOrd="11" destOrd="0" presId="urn:microsoft.com/office/officeart/2005/8/layout/lProcess2"/>
    <dgm:cxn modelId="{EA32DB93-7958-48E2-A7F3-EF8AB64AA96E}" type="presParOf" srcId="{D196EA5F-23F5-403B-8F33-2C79A98BDD9E}" destId="{9D4AFC62-41A3-4938-B361-BAD0C5F5585C}" srcOrd="12" destOrd="0" presId="urn:microsoft.com/office/officeart/2005/8/layout/lProcess2"/>
    <dgm:cxn modelId="{C45C6A53-4772-4727-9C75-3646A0D06495}" type="presParOf" srcId="{D196EA5F-23F5-403B-8F33-2C79A98BDD9E}" destId="{D393E5C1-FFC6-4D2F-A835-B7E3AF661A8D}" srcOrd="13" destOrd="0" presId="urn:microsoft.com/office/officeart/2005/8/layout/lProcess2"/>
    <dgm:cxn modelId="{00BB927C-E7BE-44C3-B444-13BEF8B7FCD2}" type="presParOf" srcId="{D196EA5F-23F5-403B-8F33-2C79A98BDD9E}" destId="{CE1C438A-DB7D-40B8-9207-C98BC0FCA968}" srcOrd="14" destOrd="0" presId="urn:microsoft.com/office/officeart/2005/8/layout/lProcess2"/>
    <dgm:cxn modelId="{E5C7C6C6-72EE-46C2-BA34-FA17E1BF0BFD}" type="presParOf" srcId="{D196EA5F-23F5-403B-8F33-2C79A98BDD9E}" destId="{6C27573E-1511-4B5D-8879-8C50A50C5DD9}" srcOrd="15" destOrd="0" presId="urn:microsoft.com/office/officeart/2005/8/layout/lProcess2"/>
    <dgm:cxn modelId="{DD510356-387B-4324-AC6A-3D583F74F0B0}" type="presParOf" srcId="{D196EA5F-23F5-403B-8F33-2C79A98BDD9E}" destId="{FA6CF0BC-90EB-4F17-A4B0-CB653681CC12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22C7DF1C-699E-407F-9F15-97D52E35DBAD}">
      <dgm:prSet phldrT="[Tekst]"/>
      <dgm:spPr/>
      <dgm:t>
        <a:bodyPr/>
        <a:lstStyle/>
        <a:p>
          <a:r>
            <a:rPr lang="nl-BE" dirty="0"/>
            <a:t>‘Wee’ over verwoester (33)</a:t>
          </a:r>
        </a:p>
      </dgm:t>
    </dgm:pt>
    <dgm:pt modelId="{F4C653B4-A932-4787-A120-A5751853600A}">
      <dgm:prSet phldrT="[Tekst]" custT="1"/>
      <dgm:spPr/>
      <dgm:t>
        <a:bodyPr/>
        <a:lstStyle/>
        <a:p>
          <a:r>
            <a:rPr lang="nl-BE" sz="2000" dirty="0"/>
            <a:t>6x ‘wee’</a:t>
          </a:r>
          <a:br>
            <a:rPr lang="nl-BE" sz="2000"/>
          </a:br>
          <a:r>
            <a:rPr lang="nl-BE" sz="2000"/>
            <a:t>(Js28-33)</a:t>
          </a:r>
          <a:endParaRPr lang="nl-BE" sz="2000" dirty="0"/>
        </a:p>
      </dgm:t>
    </dgm:pt>
    <dgm:pt modelId="{B16862FA-1907-491D-B87C-D76609900FDA}" type="sibTrans" cxnId="{FB28D926-D402-4538-A9B0-CEDA9A26F80C}">
      <dgm:prSet/>
      <dgm:spPr/>
      <dgm:t>
        <a:bodyPr/>
        <a:lstStyle/>
        <a:p>
          <a:endParaRPr lang="nl-BE"/>
        </a:p>
      </dgm:t>
    </dgm:pt>
    <dgm:pt modelId="{475A254D-BBF5-4C8D-9BAA-77E334A24CC7}" type="parTrans" cxnId="{FB28D926-D402-4538-A9B0-CEDA9A26F80C}">
      <dgm:prSet/>
      <dgm:spPr/>
      <dgm:t>
        <a:bodyPr/>
        <a:lstStyle/>
        <a:p>
          <a:endParaRPr lang="nl-BE"/>
        </a:p>
      </dgm:t>
    </dgm:pt>
    <dgm:pt modelId="{EABA27CA-68C5-4F24-A829-A0582040687F}" type="sibTrans" cxnId="{482FF8FF-23AE-4F96-893C-3CFC14FC0A12}">
      <dgm:prSet/>
      <dgm:spPr/>
      <dgm:t>
        <a:bodyPr/>
        <a:lstStyle/>
        <a:p>
          <a:endParaRPr lang="nl-BE"/>
        </a:p>
      </dgm:t>
    </dgm:pt>
    <dgm:pt modelId="{078ECD4E-AF2A-4C2A-9F25-7BCFBD37F358}" type="parTrans" cxnId="{482FF8FF-23AE-4F96-893C-3CFC14FC0A12}">
      <dgm:prSet/>
      <dgm:spPr/>
      <dgm:t>
        <a:bodyPr/>
        <a:lstStyle/>
        <a:p>
          <a:endParaRPr lang="nl-BE"/>
        </a:p>
      </dgm:t>
    </dgm:pt>
    <dgm:pt modelId="{383D0A0A-A120-4681-BF10-00E159BB8C05}">
      <dgm:prSet phldrT="[Tekst]" custT="1"/>
      <dgm:spPr/>
      <dgm:t>
        <a:bodyPr/>
        <a:lstStyle/>
        <a:p>
          <a:r>
            <a:rPr lang="nl-BE" sz="2000" dirty="0"/>
            <a:t>Kleine Apocalyps</a:t>
          </a:r>
          <a:br>
            <a:rPr lang="nl-BE" sz="2000" dirty="0"/>
          </a:br>
          <a:r>
            <a:rPr lang="nl-BE" sz="2000" dirty="0"/>
            <a:t>(Js24-27)</a:t>
          </a:r>
        </a:p>
      </dgm:t>
    </dgm:pt>
    <dgm:pt modelId="{42BCA603-937E-4EA1-ACA3-23A50435B0F8}" type="sibTrans" cxnId="{99A4B605-4D53-4F10-9C15-E84D80034E45}">
      <dgm:prSet/>
      <dgm:spPr/>
      <dgm:t>
        <a:bodyPr/>
        <a:lstStyle/>
        <a:p>
          <a:endParaRPr lang="nl-BE"/>
        </a:p>
      </dgm:t>
    </dgm:pt>
    <dgm:pt modelId="{3D527BE5-AEAF-4D5A-AF6D-F79F1D888B1A}" type="parTrans" cxnId="{99A4B605-4D53-4F10-9C15-E84D80034E45}">
      <dgm:prSet/>
      <dgm:spPr/>
      <dgm:t>
        <a:bodyPr/>
        <a:lstStyle/>
        <a:p>
          <a:endParaRPr lang="nl-BE"/>
        </a:p>
      </dgm:t>
    </dgm:pt>
    <dgm:pt modelId="{F5564D50-2B06-4747-9642-11C488F65CA5}">
      <dgm:prSet phldrT="[Tekst]"/>
      <dgm:spPr/>
      <dgm:t>
        <a:bodyPr/>
        <a:lstStyle/>
        <a:p>
          <a:r>
            <a:rPr lang="nl-BE" dirty="0"/>
            <a:t>‘Wee’ verbond met Egypte</a:t>
          </a:r>
          <a:br>
            <a:rPr lang="nl-BE" dirty="0"/>
          </a:br>
          <a:r>
            <a:rPr lang="nl-BE" dirty="0"/>
            <a:t>(31-32)</a:t>
          </a:r>
        </a:p>
      </dgm:t>
    </dgm:pt>
    <dgm:pt modelId="{81FA219F-E689-4242-BD79-9C15390F4016}" type="sibTrans" cxnId="{FF888D0D-3EB3-47DB-8DEA-A1A5305A8EB9}">
      <dgm:prSet/>
      <dgm:spPr/>
      <dgm:t>
        <a:bodyPr/>
        <a:lstStyle/>
        <a:p>
          <a:endParaRPr lang="nl-BE"/>
        </a:p>
      </dgm:t>
    </dgm:pt>
    <dgm:pt modelId="{8A1EBC4C-8103-4413-9DE2-05638746B223}" type="parTrans" cxnId="{FF888D0D-3EB3-47DB-8DEA-A1A5305A8EB9}">
      <dgm:prSet/>
      <dgm:spPr/>
      <dgm:t>
        <a:bodyPr/>
        <a:lstStyle/>
        <a:p>
          <a:endParaRPr lang="nl-BE"/>
        </a:p>
      </dgm:t>
    </dgm:pt>
    <dgm:pt modelId="{44249D91-CBD6-41DB-ABB7-50750DFA1AAA}">
      <dgm:prSet phldrT="[Tekst]"/>
      <dgm:spPr/>
      <dgm:t>
        <a:bodyPr/>
        <a:lstStyle/>
        <a:p>
          <a:r>
            <a:rPr lang="nl-BE" dirty="0"/>
            <a:t>‘Wee’ ongehoorzamen (30)</a:t>
          </a:r>
        </a:p>
      </dgm:t>
    </dgm:pt>
    <dgm:pt modelId="{66B3D15A-E815-4A14-99FF-0DE98CF322A6}" type="sibTrans" cxnId="{B9DE6815-4A5A-4820-A39E-C06D507EDA01}">
      <dgm:prSet/>
      <dgm:spPr/>
      <dgm:t>
        <a:bodyPr/>
        <a:lstStyle/>
        <a:p>
          <a:endParaRPr lang="nl-BE"/>
        </a:p>
      </dgm:t>
    </dgm:pt>
    <dgm:pt modelId="{B15333B6-A91D-4FEA-BC8A-AF4028674264}" type="parTrans" cxnId="{B9DE6815-4A5A-4820-A39E-C06D507EDA01}">
      <dgm:prSet/>
      <dgm:spPr/>
      <dgm:t>
        <a:bodyPr/>
        <a:lstStyle/>
        <a:p>
          <a:endParaRPr lang="nl-BE"/>
        </a:p>
      </dgm:t>
    </dgm:pt>
    <dgm:pt modelId="{ADED2B35-FB3C-4902-8AFA-E79A8723C28C}">
      <dgm:prSet phldrT="[Tekst]"/>
      <dgm:spPr/>
      <dgm:t>
        <a:bodyPr/>
        <a:lstStyle/>
        <a:p>
          <a:r>
            <a:rPr lang="nl-BE" dirty="0"/>
            <a:t>2x ‘Wee’ Jeruzalem (29)</a:t>
          </a:r>
        </a:p>
      </dgm:t>
    </dgm:pt>
    <dgm:pt modelId="{E90DBD68-4F7C-4801-9BB1-1ADE2DC34B4D}" type="sibTrans" cxnId="{7792EDE1-0F57-4A82-ADAC-C2E7D51836CD}">
      <dgm:prSet/>
      <dgm:spPr/>
      <dgm:t>
        <a:bodyPr/>
        <a:lstStyle/>
        <a:p>
          <a:endParaRPr lang="nl-BE"/>
        </a:p>
      </dgm:t>
    </dgm:pt>
    <dgm:pt modelId="{9F8DFDDB-E327-4144-9754-73137483E351}" type="parTrans" cxnId="{7792EDE1-0F57-4A82-ADAC-C2E7D51836CD}">
      <dgm:prSet/>
      <dgm:spPr/>
      <dgm:t>
        <a:bodyPr/>
        <a:lstStyle/>
        <a:p>
          <a:endParaRPr lang="nl-BE"/>
        </a:p>
      </dgm:t>
    </dgm:pt>
    <dgm:pt modelId="{BFEABBBE-2C4B-4370-87D7-6A919B2AF046}">
      <dgm:prSet phldrT="[Tekst]"/>
      <dgm:spPr/>
      <dgm:t>
        <a:bodyPr/>
        <a:lstStyle/>
        <a:p>
          <a:r>
            <a:rPr lang="nl-BE" dirty="0"/>
            <a:t>‘Wee’ Efraïm en </a:t>
          </a:r>
          <a:r>
            <a:rPr lang="nl-BE" dirty="0" err="1"/>
            <a:t>Juda</a:t>
          </a:r>
          <a:r>
            <a:rPr lang="nl-BE" dirty="0"/>
            <a:t> (28)</a:t>
          </a:r>
        </a:p>
      </dgm:t>
    </dgm:pt>
    <dgm:pt modelId="{973CC7C7-97B8-4940-8F2B-33ED6244A9C0}" type="sibTrans" cxnId="{32E6E54C-1AB8-48A8-A1DC-1E5BD0FC0CD6}">
      <dgm:prSet/>
      <dgm:spPr/>
      <dgm:t>
        <a:bodyPr/>
        <a:lstStyle/>
        <a:p>
          <a:endParaRPr lang="nl-BE"/>
        </a:p>
      </dgm:t>
    </dgm:pt>
    <dgm:pt modelId="{977C6D88-7A35-40C1-BB04-EA0CE0ABC069}" type="parTrans" cxnId="{32E6E54C-1AB8-48A8-A1DC-1E5BD0FC0CD6}">
      <dgm:prSet/>
      <dgm:spPr/>
      <dgm:t>
        <a:bodyPr/>
        <a:lstStyle/>
        <a:p>
          <a:endParaRPr lang="nl-BE"/>
        </a:p>
      </dgm:t>
    </dgm:pt>
    <dgm:pt modelId="{378070EA-873E-4091-B255-D77FF3AE3362}">
      <dgm:prSet phldrT="[Tekst]"/>
      <dgm:spPr/>
      <dgm:t>
        <a:bodyPr/>
        <a:lstStyle/>
        <a:p>
          <a:r>
            <a:rPr lang="nl-BE" dirty="0"/>
            <a:t>Tijd van herstel (25-27)</a:t>
          </a:r>
        </a:p>
      </dgm:t>
    </dgm:pt>
    <dgm:pt modelId="{4FA1ED27-E72E-4B5F-8613-B6A6FC261FE3}" type="sibTrans" cxnId="{E5476D72-FB73-4E6B-A86C-7400EA404665}">
      <dgm:prSet/>
      <dgm:spPr/>
      <dgm:t>
        <a:bodyPr/>
        <a:lstStyle/>
        <a:p>
          <a:endParaRPr lang="nl-BE"/>
        </a:p>
      </dgm:t>
    </dgm:pt>
    <dgm:pt modelId="{6E59664A-87F3-49D1-B96E-AB4F92A08C9D}" type="parTrans" cxnId="{E5476D72-FB73-4E6B-A86C-7400EA404665}">
      <dgm:prSet/>
      <dgm:spPr/>
      <dgm:t>
        <a:bodyPr/>
        <a:lstStyle/>
        <a:p>
          <a:endParaRPr lang="nl-BE"/>
        </a:p>
      </dgm:t>
    </dgm:pt>
    <dgm:pt modelId="{C1FEA286-8AE5-40C7-83E5-D4BA97DA91D9}">
      <dgm:prSet phldrT="[Tekst]"/>
      <dgm:spPr/>
      <dgm:t>
        <a:bodyPr/>
        <a:lstStyle/>
        <a:p>
          <a:r>
            <a:rPr lang="nl-BE" dirty="0"/>
            <a:t>Tijd van oordeel (24)</a:t>
          </a:r>
        </a:p>
      </dgm:t>
    </dgm:pt>
    <dgm:pt modelId="{1B857090-C8E3-4077-A773-250D64773B0E}" type="sibTrans" cxnId="{1B3185AB-0746-43C1-ABA1-2E83E6A056F2}">
      <dgm:prSet/>
      <dgm:spPr/>
      <dgm:t>
        <a:bodyPr/>
        <a:lstStyle/>
        <a:p>
          <a:endParaRPr lang="nl-BE"/>
        </a:p>
      </dgm:t>
    </dgm:pt>
    <dgm:pt modelId="{DC04548D-3E3F-48BD-A04E-CF6BAADFCF6D}" type="parTrans" cxnId="{1B3185AB-0746-43C1-ABA1-2E83E6A056F2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D616BC9D-53B5-4259-96E5-0481B2F8417A}" type="pres">
      <dgm:prSet presAssocID="{383D0A0A-A120-4681-BF10-00E159BB8C05}" presName="compNode" presStyleCnt="0"/>
      <dgm:spPr/>
    </dgm:pt>
    <dgm:pt modelId="{EC2A00BE-4F08-49B7-AFDE-F424202706E5}" type="pres">
      <dgm:prSet presAssocID="{383D0A0A-A120-4681-BF10-00E159BB8C05}" presName="aNode" presStyleLbl="bgShp" presStyleIdx="0" presStyleCnt="2"/>
      <dgm:spPr/>
    </dgm:pt>
    <dgm:pt modelId="{E11B178B-2D15-4BA4-A872-72635F845927}" type="pres">
      <dgm:prSet presAssocID="{383D0A0A-A120-4681-BF10-00E159BB8C05}" presName="textNode" presStyleLbl="bgShp" presStyleIdx="0" presStyleCnt="2"/>
      <dgm:spPr/>
    </dgm:pt>
    <dgm:pt modelId="{E09503C2-786B-464F-A52E-69912213B81F}" type="pres">
      <dgm:prSet presAssocID="{383D0A0A-A120-4681-BF10-00E159BB8C05}" presName="compChildNode" presStyleCnt="0"/>
      <dgm:spPr/>
    </dgm:pt>
    <dgm:pt modelId="{96DA0CDA-63A7-4B78-B793-000E0032EEB5}" type="pres">
      <dgm:prSet presAssocID="{383D0A0A-A120-4681-BF10-00E159BB8C05}" presName="theInnerList" presStyleCnt="0"/>
      <dgm:spPr/>
    </dgm:pt>
    <dgm:pt modelId="{E94AE4F9-C5E0-4AD9-916E-0336D80FCB53}" type="pres">
      <dgm:prSet presAssocID="{C1FEA286-8AE5-40C7-83E5-D4BA97DA91D9}" presName="childNode" presStyleLbl="node1" presStyleIdx="0" presStyleCnt="7">
        <dgm:presLayoutVars>
          <dgm:bulletEnabled val="1"/>
        </dgm:presLayoutVars>
      </dgm:prSet>
      <dgm:spPr/>
    </dgm:pt>
    <dgm:pt modelId="{924E749C-8283-4323-B9EA-6E0A1BF1460B}" type="pres">
      <dgm:prSet presAssocID="{C1FEA286-8AE5-40C7-83E5-D4BA97DA91D9}" presName="aSpace2" presStyleCnt="0"/>
      <dgm:spPr/>
    </dgm:pt>
    <dgm:pt modelId="{F4242972-D0AC-434A-B7E3-28F880FB30ED}" type="pres">
      <dgm:prSet presAssocID="{378070EA-873E-4091-B255-D77FF3AE3362}" presName="childNode" presStyleLbl="node1" presStyleIdx="1" presStyleCnt="7">
        <dgm:presLayoutVars>
          <dgm:bulletEnabled val="1"/>
        </dgm:presLayoutVars>
      </dgm:prSet>
      <dgm:spPr/>
    </dgm:pt>
    <dgm:pt modelId="{77370B90-D590-43E8-9B19-564462406800}" type="pres">
      <dgm:prSet presAssocID="{383D0A0A-A120-4681-BF10-00E159BB8C05}" presName="aSpace" presStyleCnt="0"/>
      <dgm:spPr/>
    </dgm:pt>
    <dgm:pt modelId="{9EAE2145-62E6-4E2D-B37A-7FA446D0CDBA}" type="pres">
      <dgm:prSet presAssocID="{F4C653B4-A932-4787-A120-A5751853600A}" presName="compNode" presStyleCnt="0"/>
      <dgm:spPr/>
    </dgm:pt>
    <dgm:pt modelId="{5E40ABCB-B661-45D2-A9D7-CFEA4EC94001}" type="pres">
      <dgm:prSet presAssocID="{F4C653B4-A932-4787-A120-A5751853600A}" presName="aNode" presStyleLbl="bgShp" presStyleIdx="1" presStyleCnt="2"/>
      <dgm:spPr/>
    </dgm:pt>
    <dgm:pt modelId="{3529B39E-A22B-49A6-8EEA-16E4FE818415}" type="pres">
      <dgm:prSet presAssocID="{F4C653B4-A932-4787-A120-A5751853600A}" presName="textNode" presStyleLbl="bgShp" presStyleIdx="1" presStyleCnt="2"/>
      <dgm:spPr/>
    </dgm:pt>
    <dgm:pt modelId="{D312C400-DD32-41F9-816F-14A4BE71DAA0}" type="pres">
      <dgm:prSet presAssocID="{F4C653B4-A932-4787-A120-A5751853600A}" presName="compChildNode" presStyleCnt="0"/>
      <dgm:spPr/>
    </dgm:pt>
    <dgm:pt modelId="{52969736-F63B-4B8D-87F1-6D585D5676E4}" type="pres">
      <dgm:prSet presAssocID="{F4C653B4-A932-4787-A120-A5751853600A}" presName="theInnerList" presStyleCnt="0"/>
      <dgm:spPr/>
    </dgm:pt>
    <dgm:pt modelId="{DC6428F6-1E19-4408-A469-5C17563E95C2}" type="pres">
      <dgm:prSet presAssocID="{BFEABBBE-2C4B-4370-87D7-6A919B2AF046}" presName="childNode" presStyleLbl="node1" presStyleIdx="2" presStyleCnt="7">
        <dgm:presLayoutVars>
          <dgm:bulletEnabled val="1"/>
        </dgm:presLayoutVars>
      </dgm:prSet>
      <dgm:spPr/>
    </dgm:pt>
    <dgm:pt modelId="{BCC62E2F-44DA-46F1-BB0A-8F9B545E9225}" type="pres">
      <dgm:prSet presAssocID="{BFEABBBE-2C4B-4370-87D7-6A919B2AF046}" presName="aSpace2" presStyleCnt="0"/>
      <dgm:spPr/>
    </dgm:pt>
    <dgm:pt modelId="{37B28E32-BCE1-4B10-B287-2A183E15BCAE}" type="pres">
      <dgm:prSet presAssocID="{ADED2B35-FB3C-4902-8AFA-E79A8723C28C}" presName="childNode" presStyleLbl="node1" presStyleIdx="3" presStyleCnt="7">
        <dgm:presLayoutVars>
          <dgm:bulletEnabled val="1"/>
        </dgm:presLayoutVars>
      </dgm:prSet>
      <dgm:spPr/>
    </dgm:pt>
    <dgm:pt modelId="{E9F11BA9-EC9E-4DF6-B3A6-E36B56BF3C59}" type="pres">
      <dgm:prSet presAssocID="{ADED2B35-FB3C-4902-8AFA-E79A8723C28C}" presName="aSpace2" presStyleCnt="0"/>
      <dgm:spPr/>
    </dgm:pt>
    <dgm:pt modelId="{80FE2BEF-B422-40A4-9D8A-2081F8E4D38B}" type="pres">
      <dgm:prSet presAssocID="{44249D91-CBD6-41DB-ABB7-50750DFA1AAA}" presName="childNode" presStyleLbl="node1" presStyleIdx="4" presStyleCnt="7">
        <dgm:presLayoutVars>
          <dgm:bulletEnabled val="1"/>
        </dgm:presLayoutVars>
      </dgm:prSet>
      <dgm:spPr/>
    </dgm:pt>
    <dgm:pt modelId="{9420E117-8B84-4F9B-B511-52088CD57B39}" type="pres">
      <dgm:prSet presAssocID="{44249D91-CBD6-41DB-ABB7-50750DFA1AAA}" presName="aSpace2" presStyleCnt="0"/>
      <dgm:spPr/>
    </dgm:pt>
    <dgm:pt modelId="{FC885C75-54F4-4156-A2A0-969E9274D186}" type="pres">
      <dgm:prSet presAssocID="{F5564D50-2B06-4747-9642-11C488F65CA5}" presName="childNode" presStyleLbl="node1" presStyleIdx="5" presStyleCnt="7">
        <dgm:presLayoutVars>
          <dgm:bulletEnabled val="1"/>
        </dgm:presLayoutVars>
      </dgm:prSet>
      <dgm:spPr/>
    </dgm:pt>
    <dgm:pt modelId="{F1C5BBCF-2D68-4DB8-9A24-58C822CD8D73}" type="pres">
      <dgm:prSet presAssocID="{F5564D50-2B06-4747-9642-11C488F65CA5}" presName="aSpace2" presStyleCnt="0"/>
      <dgm:spPr/>
    </dgm:pt>
    <dgm:pt modelId="{2B379708-5F3E-44BD-A0E7-C57A716859CA}" type="pres">
      <dgm:prSet presAssocID="{22C7DF1C-699E-407F-9F15-97D52E35DBAD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99A4B605-4D53-4F10-9C15-E84D80034E45}" srcId="{B78878B9-4687-486B-8E62-DF0F4B1BD0BF}" destId="{383D0A0A-A120-4681-BF10-00E159BB8C05}" srcOrd="0" destOrd="0" parTransId="{3D527BE5-AEAF-4D5A-AF6D-F79F1D888B1A}" sibTransId="{42BCA603-937E-4EA1-ACA3-23A50435B0F8}"/>
    <dgm:cxn modelId="{FF888D0D-3EB3-47DB-8DEA-A1A5305A8EB9}" srcId="{F4C653B4-A932-4787-A120-A5751853600A}" destId="{F5564D50-2B06-4747-9642-11C488F65CA5}" srcOrd="3" destOrd="0" parTransId="{8A1EBC4C-8103-4413-9DE2-05638746B223}" sibTransId="{81FA219F-E689-4242-BD79-9C15390F4016}"/>
    <dgm:cxn modelId="{B9DE6815-4A5A-4820-A39E-C06D507EDA01}" srcId="{F4C653B4-A932-4787-A120-A5751853600A}" destId="{44249D91-CBD6-41DB-ABB7-50750DFA1AAA}" srcOrd="2" destOrd="0" parTransId="{B15333B6-A91D-4FEA-BC8A-AF4028674264}" sibTransId="{66B3D15A-E815-4A14-99FF-0DE98CF322A6}"/>
    <dgm:cxn modelId="{FB28D926-D402-4538-A9B0-CEDA9A26F80C}" srcId="{B78878B9-4687-486B-8E62-DF0F4B1BD0BF}" destId="{F4C653B4-A932-4787-A120-A5751853600A}" srcOrd="1" destOrd="0" parTransId="{475A254D-BBF5-4C8D-9BAA-77E334A24CC7}" sibTransId="{B16862FA-1907-491D-B87C-D76609900FDA}"/>
    <dgm:cxn modelId="{BE14F92A-3125-4FF8-AE3B-A829268CF4A2}" type="presOf" srcId="{C1FEA286-8AE5-40C7-83E5-D4BA97DA91D9}" destId="{E94AE4F9-C5E0-4AD9-916E-0336D80FCB53}" srcOrd="0" destOrd="0" presId="urn:microsoft.com/office/officeart/2005/8/layout/lProcess2"/>
    <dgm:cxn modelId="{8047B23F-BD1C-4C89-B8B3-1879213C08AF}" type="presOf" srcId="{F5564D50-2B06-4747-9642-11C488F65CA5}" destId="{FC885C75-54F4-4156-A2A0-969E9274D186}" srcOrd="0" destOrd="0" presId="urn:microsoft.com/office/officeart/2005/8/layout/lProcess2"/>
    <dgm:cxn modelId="{32E6E54C-1AB8-48A8-A1DC-1E5BD0FC0CD6}" srcId="{F4C653B4-A932-4787-A120-A5751853600A}" destId="{BFEABBBE-2C4B-4370-87D7-6A919B2AF046}" srcOrd="0" destOrd="0" parTransId="{977C6D88-7A35-40C1-BB04-EA0CE0ABC069}" sibTransId="{973CC7C7-97B8-4940-8F2B-33ED6244A9C0}"/>
    <dgm:cxn modelId="{E5476D72-FB73-4E6B-A86C-7400EA404665}" srcId="{383D0A0A-A120-4681-BF10-00E159BB8C05}" destId="{378070EA-873E-4091-B255-D77FF3AE3362}" srcOrd="1" destOrd="0" parTransId="{6E59664A-87F3-49D1-B96E-AB4F92A08C9D}" sibTransId="{4FA1ED27-E72E-4B5F-8613-B6A6FC261FE3}"/>
    <dgm:cxn modelId="{2EBD7174-FB4A-4144-9216-528A8662DD3F}" type="presOf" srcId="{383D0A0A-A120-4681-BF10-00E159BB8C05}" destId="{EC2A00BE-4F08-49B7-AFDE-F424202706E5}" srcOrd="0" destOrd="0" presId="urn:microsoft.com/office/officeart/2005/8/layout/lProcess2"/>
    <dgm:cxn modelId="{90DC6780-1923-4BF0-9031-056FB114C4B8}" type="presOf" srcId="{F4C653B4-A932-4787-A120-A5751853600A}" destId="{5E40ABCB-B661-45D2-A9D7-CFEA4EC94001}" srcOrd="0" destOrd="0" presId="urn:microsoft.com/office/officeart/2005/8/layout/lProcess2"/>
    <dgm:cxn modelId="{7F4A1597-FBE5-40DA-8CCF-E9058206A457}" type="presOf" srcId="{BFEABBBE-2C4B-4370-87D7-6A919B2AF046}" destId="{DC6428F6-1E19-4408-A469-5C17563E95C2}" srcOrd="0" destOrd="0" presId="urn:microsoft.com/office/officeart/2005/8/layout/lProcess2"/>
    <dgm:cxn modelId="{0913C6A0-AA55-4BD1-94F8-03A8F9EDFF46}" type="presOf" srcId="{F4C653B4-A932-4787-A120-A5751853600A}" destId="{3529B39E-A22B-49A6-8EEA-16E4FE818415}" srcOrd="1" destOrd="0" presId="urn:microsoft.com/office/officeart/2005/8/layout/lProcess2"/>
    <dgm:cxn modelId="{61583CA6-846A-4BBF-B3B8-EAC93D48DB69}" type="presOf" srcId="{22C7DF1C-699E-407F-9F15-97D52E35DBAD}" destId="{2B379708-5F3E-44BD-A0E7-C57A716859CA}" srcOrd="0" destOrd="0" presId="urn:microsoft.com/office/officeart/2005/8/layout/lProcess2"/>
    <dgm:cxn modelId="{1B3185AB-0746-43C1-ABA1-2E83E6A056F2}" srcId="{383D0A0A-A120-4681-BF10-00E159BB8C05}" destId="{C1FEA286-8AE5-40C7-83E5-D4BA97DA91D9}" srcOrd="0" destOrd="0" parTransId="{DC04548D-3E3F-48BD-A04E-CF6BAADFCF6D}" sibTransId="{1B857090-C8E3-4077-A773-250D64773B0E}"/>
    <dgm:cxn modelId="{3F7D73B2-9B1B-450C-AEC3-607DFD96EE1A}" type="presOf" srcId="{B78878B9-4687-486B-8E62-DF0F4B1BD0BF}" destId="{D9365BC7-B1BC-46D9-82A5-7802902BCF7A}" srcOrd="0" destOrd="0" presId="urn:microsoft.com/office/officeart/2005/8/layout/lProcess2"/>
    <dgm:cxn modelId="{A81528C0-2847-4C7B-980C-5F0DB911C616}" type="presOf" srcId="{383D0A0A-A120-4681-BF10-00E159BB8C05}" destId="{E11B178B-2D15-4BA4-A872-72635F845927}" srcOrd="1" destOrd="0" presId="urn:microsoft.com/office/officeart/2005/8/layout/lProcess2"/>
    <dgm:cxn modelId="{C43C5FC3-7D60-4F3D-9971-221F2019313C}" type="presOf" srcId="{ADED2B35-FB3C-4902-8AFA-E79A8723C28C}" destId="{37B28E32-BCE1-4B10-B287-2A183E15BCAE}" srcOrd="0" destOrd="0" presId="urn:microsoft.com/office/officeart/2005/8/layout/lProcess2"/>
    <dgm:cxn modelId="{50C6ADD2-0099-4134-B3E6-5A05F3F107D0}" type="presOf" srcId="{44249D91-CBD6-41DB-ABB7-50750DFA1AAA}" destId="{80FE2BEF-B422-40A4-9D8A-2081F8E4D38B}" srcOrd="0" destOrd="0" presId="urn:microsoft.com/office/officeart/2005/8/layout/lProcess2"/>
    <dgm:cxn modelId="{7792EDE1-0F57-4A82-ADAC-C2E7D51836CD}" srcId="{F4C653B4-A932-4787-A120-A5751853600A}" destId="{ADED2B35-FB3C-4902-8AFA-E79A8723C28C}" srcOrd="1" destOrd="0" parTransId="{9F8DFDDB-E327-4144-9754-73137483E351}" sibTransId="{E90DBD68-4F7C-4801-9BB1-1ADE2DC34B4D}"/>
    <dgm:cxn modelId="{3F055CEE-344D-4B02-8428-10E092B5A2AD}" type="presOf" srcId="{378070EA-873E-4091-B255-D77FF3AE3362}" destId="{F4242972-D0AC-434A-B7E3-28F880FB30ED}" srcOrd="0" destOrd="0" presId="urn:microsoft.com/office/officeart/2005/8/layout/lProcess2"/>
    <dgm:cxn modelId="{482FF8FF-23AE-4F96-893C-3CFC14FC0A12}" srcId="{F4C653B4-A932-4787-A120-A5751853600A}" destId="{22C7DF1C-699E-407F-9F15-97D52E35DBAD}" srcOrd="4" destOrd="0" parTransId="{078ECD4E-AF2A-4C2A-9F25-7BCFBD37F358}" sibTransId="{EABA27CA-68C5-4F24-A829-A0582040687F}"/>
    <dgm:cxn modelId="{C1670AD0-EB2B-4C8B-8BEF-ED5924E1AEA5}" type="presParOf" srcId="{D9365BC7-B1BC-46D9-82A5-7802902BCF7A}" destId="{D616BC9D-53B5-4259-96E5-0481B2F8417A}" srcOrd="0" destOrd="0" presId="urn:microsoft.com/office/officeart/2005/8/layout/lProcess2"/>
    <dgm:cxn modelId="{056B5EDF-8B0F-42F8-A2C4-95733BF92595}" type="presParOf" srcId="{D616BC9D-53B5-4259-96E5-0481B2F8417A}" destId="{EC2A00BE-4F08-49B7-AFDE-F424202706E5}" srcOrd="0" destOrd="0" presId="urn:microsoft.com/office/officeart/2005/8/layout/lProcess2"/>
    <dgm:cxn modelId="{A9A8272D-097C-47F5-AD63-6C005A8F94E2}" type="presParOf" srcId="{D616BC9D-53B5-4259-96E5-0481B2F8417A}" destId="{E11B178B-2D15-4BA4-A872-72635F845927}" srcOrd="1" destOrd="0" presId="urn:microsoft.com/office/officeart/2005/8/layout/lProcess2"/>
    <dgm:cxn modelId="{7DC6D9AB-CEDE-42E2-8FDB-EA17CAA84BE5}" type="presParOf" srcId="{D616BC9D-53B5-4259-96E5-0481B2F8417A}" destId="{E09503C2-786B-464F-A52E-69912213B81F}" srcOrd="2" destOrd="0" presId="urn:microsoft.com/office/officeart/2005/8/layout/lProcess2"/>
    <dgm:cxn modelId="{D3EC0CE3-26B2-46D4-860A-7CFEC9A6A27D}" type="presParOf" srcId="{E09503C2-786B-464F-A52E-69912213B81F}" destId="{96DA0CDA-63A7-4B78-B793-000E0032EEB5}" srcOrd="0" destOrd="0" presId="urn:microsoft.com/office/officeart/2005/8/layout/lProcess2"/>
    <dgm:cxn modelId="{A6511D9D-8526-46A4-83BC-965DA052BDD4}" type="presParOf" srcId="{96DA0CDA-63A7-4B78-B793-000E0032EEB5}" destId="{E94AE4F9-C5E0-4AD9-916E-0336D80FCB53}" srcOrd="0" destOrd="0" presId="urn:microsoft.com/office/officeart/2005/8/layout/lProcess2"/>
    <dgm:cxn modelId="{65446551-FEA6-442C-95B3-75B4979E44C8}" type="presParOf" srcId="{96DA0CDA-63A7-4B78-B793-000E0032EEB5}" destId="{924E749C-8283-4323-B9EA-6E0A1BF1460B}" srcOrd="1" destOrd="0" presId="urn:microsoft.com/office/officeart/2005/8/layout/lProcess2"/>
    <dgm:cxn modelId="{DE933430-15B4-498E-BA0F-DFFD79EEB50F}" type="presParOf" srcId="{96DA0CDA-63A7-4B78-B793-000E0032EEB5}" destId="{F4242972-D0AC-434A-B7E3-28F880FB30ED}" srcOrd="2" destOrd="0" presId="urn:microsoft.com/office/officeart/2005/8/layout/lProcess2"/>
    <dgm:cxn modelId="{DCCE9033-AA05-49EB-AF45-45AA1253CDA0}" type="presParOf" srcId="{D9365BC7-B1BC-46D9-82A5-7802902BCF7A}" destId="{77370B90-D590-43E8-9B19-564462406800}" srcOrd="1" destOrd="0" presId="urn:microsoft.com/office/officeart/2005/8/layout/lProcess2"/>
    <dgm:cxn modelId="{EB4F7A26-F1A5-4798-906D-267364026EA1}" type="presParOf" srcId="{D9365BC7-B1BC-46D9-82A5-7802902BCF7A}" destId="{9EAE2145-62E6-4E2D-B37A-7FA446D0CDBA}" srcOrd="2" destOrd="0" presId="urn:microsoft.com/office/officeart/2005/8/layout/lProcess2"/>
    <dgm:cxn modelId="{63C5594C-C565-4AF2-A649-EE942FA9D74F}" type="presParOf" srcId="{9EAE2145-62E6-4E2D-B37A-7FA446D0CDBA}" destId="{5E40ABCB-B661-45D2-A9D7-CFEA4EC94001}" srcOrd="0" destOrd="0" presId="urn:microsoft.com/office/officeart/2005/8/layout/lProcess2"/>
    <dgm:cxn modelId="{48D32F29-6A92-4BD2-BF67-7BA204E65E84}" type="presParOf" srcId="{9EAE2145-62E6-4E2D-B37A-7FA446D0CDBA}" destId="{3529B39E-A22B-49A6-8EEA-16E4FE818415}" srcOrd="1" destOrd="0" presId="urn:microsoft.com/office/officeart/2005/8/layout/lProcess2"/>
    <dgm:cxn modelId="{69DA1A18-6A91-44C1-9B47-8EA9224E0FA0}" type="presParOf" srcId="{9EAE2145-62E6-4E2D-B37A-7FA446D0CDBA}" destId="{D312C400-DD32-41F9-816F-14A4BE71DAA0}" srcOrd="2" destOrd="0" presId="urn:microsoft.com/office/officeart/2005/8/layout/lProcess2"/>
    <dgm:cxn modelId="{A230A745-EA3F-4B80-AB8A-5C6477B08FA2}" type="presParOf" srcId="{D312C400-DD32-41F9-816F-14A4BE71DAA0}" destId="{52969736-F63B-4B8D-87F1-6D585D5676E4}" srcOrd="0" destOrd="0" presId="urn:microsoft.com/office/officeart/2005/8/layout/lProcess2"/>
    <dgm:cxn modelId="{5F18A76B-AC71-43BC-A0DC-5A3BC1609E4A}" type="presParOf" srcId="{52969736-F63B-4B8D-87F1-6D585D5676E4}" destId="{DC6428F6-1E19-4408-A469-5C17563E95C2}" srcOrd="0" destOrd="0" presId="urn:microsoft.com/office/officeart/2005/8/layout/lProcess2"/>
    <dgm:cxn modelId="{4568F5F2-35EF-42B0-B4F4-3C3EDD02FDB0}" type="presParOf" srcId="{52969736-F63B-4B8D-87F1-6D585D5676E4}" destId="{BCC62E2F-44DA-46F1-BB0A-8F9B545E9225}" srcOrd="1" destOrd="0" presId="urn:microsoft.com/office/officeart/2005/8/layout/lProcess2"/>
    <dgm:cxn modelId="{9DC28160-6C6C-49B2-9BEA-A31CE9E49346}" type="presParOf" srcId="{52969736-F63B-4B8D-87F1-6D585D5676E4}" destId="{37B28E32-BCE1-4B10-B287-2A183E15BCAE}" srcOrd="2" destOrd="0" presId="urn:microsoft.com/office/officeart/2005/8/layout/lProcess2"/>
    <dgm:cxn modelId="{396CE27B-9DB0-433D-A435-B6D7BD8D411E}" type="presParOf" srcId="{52969736-F63B-4B8D-87F1-6D585D5676E4}" destId="{E9F11BA9-EC9E-4DF6-B3A6-E36B56BF3C59}" srcOrd="3" destOrd="0" presId="urn:microsoft.com/office/officeart/2005/8/layout/lProcess2"/>
    <dgm:cxn modelId="{1AA0B85E-8E5B-4F37-B992-772351112589}" type="presParOf" srcId="{52969736-F63B-4B8D-87F1-6D585D5676E4}" destId="{80FE2BEF-B422-40A4-9D8A-2081F8E4D38B}" srcOrd="4" destOrd="0" presId="urn:microsoft.com/office/officeart/2005/8/layout/lProcess2"/>
    <dgm:cxn modelId="{A30F53A3-E2DB-497D-9FBC-3CC21F6B8C4D}" type="presParOf" srcId="{52969736-F63B-4B8D-87F1-6D585D5676E4}" destId="{9420E117-8B84-4F9B-B511-52088CD57B39}" srcOrd="5" destOrd="0" presId="urn:microsoft.com/office/officeart/2005/8/layout/lProcess2"/>
    <dgm:cxn modelId="{454F3506-4DA9-4D89-A0BC-5CF9B6405E4E}" type="presParOf" srcId="{52969736-F63B-4B8D-87F1-6D585D5676E4}" destId="{FC885C75-54F4-4156-A2A0-969E9274D186}" srcOrd="6" destOrd="0" presId="urn:microsoft.com/office/officeart/2005/8/layout/lProcess2"/>
    <dgm:cxn modelId="{88E21394-ED12-4399-A711-3B343E284074}" type="presParOf" srcId="{52969736-F63B-4B8D-87F1-6D585D5676E4}" destId="{F1C5BBCF-2D68-4DB8-9A24-58C822CD8D73}" srcOrd="7" destOrd="0" presId="urn:microsoft.com/office/officeart/2005/8/layout/lProcess2"/>
    <dgm:cxn modelId="{EB644516-284A-4167-AFF2-1EC0DA6B719B}" type="presParOf" srcId="{52969736-F63B-4B8D-87F1-6D585D5676E4}" destId="{2B379708-5F3E-44BD-A0E7-C57A716859C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878B9-4687-486B-8E62-DF0F4B1BD0B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A228603D-6C94-4887-8403-76291BCD989E}">
      <dgm:prSet phldrT="[Tekst]" custT="1"/>
      <dgm:spPr/>
      <dgm:t>
        <a:bodyPr/>
        <a:lstStyle/>
        <a:p>
          <a:r>
            <a:rPr lang="nl-BE" sz="2000" dirty="0"/>
            <a:t>Vrederijk (Js34-35)</a:t>
          </a:r>
        </a:p>
      </dgm:t>
    </dgm:pt>
    <dgm:pt modelId="{C86D06AC-79DF-4BD8-8D1B-3341596CABF0}" type="parTrans" cxnId="{8B17E7BB-3451-4EBD-9F91-2DE33DC6162F}">
      <dgm:prSet/>
      <dgm:spPr/>
      <dgm:t>
        <a:bodyPr/>
        <a:lstStyle/>
        <a:p>
          <a:endParaRPr lang="nl-BE"/>
        </a:p>
      </dgm:t>
    </dgm:pt>
    <dgm:pt modelId="{6561F28C-4F28-4EA8-9C46-26306EDE0590}" type="sibTrans" cxnId="{8B17E7BB-3451-4EBD-9F91-2DE33DC6162F}">
      <dgm:prSet/>
      <dgm:spPr/>
      <dgm:t>
        <a:bodyPr/>
        <a:lstStyle/>
        <a:p>
          <a:endParaRPr lang="nl-BE"/>
        </a:p>
      </dgm:t>
    </dgm:pt>
    <dgm:pt modelId="{F980D19E-810F-4080-8770-529E9474B470}">
      <dgm:prSet phldrT="[Tekst]" custT="1"/>
      <dgm:spPr/>
      <dgm:t>
        <a:bodyPr/>
        <a:lstStyle/>
        <a:p>
          <a:r>
            <a:rPr lang="nl-BE" sz="2000" dirty="0"/>
            <a:t>Historiek:</a:t>
          </a:r>
          <a:br>
            <a:rPr lang="nl-BE" sz="2000" dirty="0"/>
          </a:br>
          <a:r>
            <a:rPr lang="nl-BE" sz="2000" dirty="0" err="1"/>
            <a:t>Assur</a:t>
          </a:r>
          <a:r>
            <a:rPr lang="nl-BE" sz="2000" dirty="0"/>
            <a:t> en Babel</a:t>
          </a:r>
          <a:br>
            <a:rPr lang="nl-BE" sz="2000" dirty="0"/>
          </a:br>
          <a:r>
            <a:rPr lang="nl-BE" sz="2000" dirty="0"/>
            <a:t>(Js36-39)</a:t>
          </a:r>
        </a:p>
      </dgm:t>
    </dgm:pt>
    <dgm:pt modelId="{2C94DF01-0177-40E6-B126-3F196D5EC1E5}" type="parTrans" cxnId="{CC96984D-3DC4-4D3B-B83A-98EE53E7865C}">
      <dgm:prSet/>
      <dgm:spPr/>
      <dgm:t>
        <a:bodyPr/>
        <a:lstStyle/>
        <a:p>
          <a:endParaRPr lang="nl-BE"/>
        </a:p>
      </dgm:t>
    </dgm:pt>
    <dgm:pt modelId="{204B0751-4842-4F3B-8E5B-049E45672BB3}" type="sibTrans" cxnId="{CC96984D-3DC4-4D3B-B83A-98EE53E7865C}">
      <dgm:prSet/>
      <dgm:spPr/>
      <dgm:t>
        <a:bodyPr/>
        <a:lstStyle/>
        <a:p>
          <a:endParaRPr lang="nl-BE"/>
        </a:p>
      </dgm:t>
    </dgm:pt>
    <dgm:pt modelId="{5C2E98DF-C0FC-4803-A408-1BC10A338C85}">
      <dgm:prSet phldrT="[Tekst]" custT="1"/>
      <dgm:spPr/>
      <dgm:t>
        <a:bodyPr/>
        <a:lstStyle/>
        <a:p>
          <a:r>
            <a:rPr lang="nl-BE" sz="2000" cap="small" baseline="0" dirty="0" err="1"/>
            <a:t>jhwh</a:t>
          </a:r>
          <a:r>
            <a:rPr lang="nl-BE" sz="2000" dirty="0"/>
            <a:t> is bevrijder (Js40-48)</a:t>
          </a:r>
        </a:p>
      </dgm:t>
    </dgm:pt>
    <dgm:pt modelId="{C8E0E45A-5D1B-48BE-B323-54B083650512}" type="parTrans" cxnId="{CE92ACAA-D3BB-4439-A856-D2A2FA6847FE}">
      <dgm:prSet/>
      <dgm:spPr/>
      <dgm:t>
        <a:bodyPr/>
        <a:lstStyle/>
        <a:p>
          <a:endParaRPr lang="nl-BE"/>
        </a:p>
      </dgm:t>
    </dgm:pt>
    <dgm:pt modelId="{32F0C0F9-AE6F-424A-ACEA-318DCE39E7BC}" type="sibTrans" cxnId="{CE92ACAA-D3BB-4439-A856-D2A2FA6847FE}">
      <dgm:prSet/>
      <dgm:spPr/>
      <dgm:t>
        <a:bodyPr/>
        <a:lstStyle/>
        <a:p>
          <a:endParaRPr lang="nl-BE"/>
        </a:p>
      </dgm:t>
    </dgm:pt>
    <dgm:pt modelId="{3BB18681-C6EB-4EF5-916D-D6963B8737E8}">
      <dgm:prSet phldrT="[Tekst]" custT="1"/>
      <dgm:spPr/>
      <dgm:t>
        <a:bodyPr/>
        <a:lstStyle/>
        <a:p>
          <a:r>
            <a:rPr lang="nl-BE" sz="2000" dirty="0"/>
            <a:t>De knecht verlost</a:t>
          </a:r>
          <a:br>
            <a:rPr lang="nl-BE" sz="2000" dirty="0"/>
          </a:br>
          <a:r>
            <a:rPr lang="nl-BE" sz="2000" dirty="0"/>
            <a:t>(Js49-57)</a:t>
          </a:r>
        </a:p>
      </dgm:t>
    </dgm:pt>
    <dgm:pt modelId="{B9BA7D44-55E2-40B3-AC20-B95DCFE83D90}" type="parTrans" cxnId="{1F16EC5D-D528-4608-8F87-221745E07CC5}">
      <dgm:prSet/>
      <dgm:spPr/>
      <dgm:t>
        <a:bodyPr/>
        <a:lstStyle/>
        <a:p>
          <a:endParaRPr lang="nl-BE"/>
        </a:p>
      </dgm:t>
    </dgm:pt>
    <dgm:pt modelId="{4C40CBDB-0C80-4735-AABC-2285F8846CA9}" type="sibTrans" cxnId="{1F16EC5D-D528-4608-8F87-221745E07CC5}">
      <dgm:prSet/>
      <dgm:spPr/>
      <dgm:t>
        <a:bodyPr/>
        <a:lstStyle/>
        <a:p>
          <a:endParaRPr lang="nl-BE"/>
        </a:p>
      </dgm:t>
    </dgm:pt>
    <dgm:pt modelId="{1E3D06BB-2812-4AD1-AFDD-366284D1A863}">
      <dgm:prSet phldrT="[Tekst]" custT="1"/>
      <dgm:spPr/>
      <dgm:t>
        <a:bodyPr/>
        <a:lstStyle/>
        <a:p>
          <a:r>
            <a:rPr lang="nl-BE" sz="2000" dirty="0"/>
            <a:t>Heerlijkheid van Israël (Js58-66)</a:t>
          </a:r>
        </a:p>
      </dgm:t>
    </dgm:pt>
    <dgm:pt modelId="{5DC6E32D-3D7A-410B-9F5B-BCE1DFB29C44}" type="parTrans" cxnId="{117A6AC0-7FCB-4FBD-B813-C05C3F96649C}">
      <dgm:prSet/>
      <dgm:spPr/>
      <dgm:t>
        <a:bodyPr/>
        <a:lstStyle/>
        <a:p>
          <a:endParaRPr lang="nl-BE"/>
        </a:p>
      </dgm:t>
    </dgm:pt>
    <dgm:pt modelId="{30F6EA05-73CE-4962-ABC3-855C1C3E12F2}" type="sibTrans" cxnId="{117A6AC0-7FCB-4FBD-B813-C05C3F96649C}">
      <dgm:prSet/>
      <dgm:spPr/>
      <dgm:t>
        <a:bodyPr/>
        <a:lstStyle/>
        <a:p>
          <a:endParaRPr lang="nl-BE"/>
        </a:p>
      </dgm:t>
    </dgm:pt>
    <dgm:pt modelId="{DDE0983B-28A0-4604-BC25-B270A3CE32AA}">
      <dgm:prSet phldrT="[Tekst]"/>
      <dgm:spPr/>
      <dgm:t>
        <a:bodyPr/>
        <a:lstStyle/>
        <a:p>
          <a:r>
            <a:rPr lang="nl-BE" dirty="0"/>
            <a:t>Dag van wraak (34)</a:t>
          </a:r>
        </a:p>
      </dgm:t>
    </dgm:pt>
    <dgm:pt modelId="{FB40DF07-EBBA-4780-B8DE-B799C5BFB090}" type="parTrans" cxnId="{20CDE9B7-DC51-4CEA-A430-0176ACE6396F}">
      <dgm:prSet/>
      <dgm:spPr/>
      <dgm:t>
        <a:bodyPr/>
        <a:lstStyle/>
        <a:p>
          <a:endParaRPr lang="nl-BE"/>
        </a:p>
      </dgm:t>
    </dgm:pt>
    <dgm:pt modelId="{B05E4AC4-05AE-498C-90C6-2E5BEAB3D137}" type="sibTrans" cxnId="{20CDE9B7-DC51-4CEA-A430-0176ACE6396F}">
      <dgm:prSet/>
      <dgm:spPr/>
      <dgm:t>
        <a:bodyPr/>
        <a:lstStyle/>
        <a:p>
          <a:endParaRPr lang="nl-BE"/>
        </a:p>
      </dgm:t>
    </dgm:pt>
    <dgm:pt modelId="{550FE57E-4E1A-48D8-A81C-FBC131E0016E}">
      <dgm:prSet phldrT="[Tekst]"/>
      <dgm:spPr/>
      <dgm:t>
        <a:bodyPr/>
        <a:lstStyle/>
        <a:p>
          <a:r>
            <a:rPr lang="nl-BE" dirty="0"/>
            <a:t>Dag van zegen (35)</a:t>
          </a:r>
        </a:p>
      </dgm:t>
    </dgm:pt>
    <dgm:pt modelId="{67E8576E-8886-4BEA-BDFF-45D917220876}" type="parTrans" cxnId="{F98FD2F9-5813-4DA6-AE3A-23EDB9D87B07}">
      <dgm:prSet/>
      <dgm:spPr/>
      <dgm:t>
        <a:bodyPr/>
        <a:lstStyle/>
        <a:p>
          <a:endParaRPr lang="nl-BE"/>
        </a:p>
      </dgm:t>
    </dgm:pt>
    <dgm:pt modelId="{27861E2C-8E00-4201-A66D-4E4F74A64984}" type="sibTrans" cxnId="{F98FD2F9-5813-4DA6-AE3A-23EDB9D87B07}">
      <dgm:prSet/>
      <dgm:spPr/>
      <dgm:t>
        <a:bodyPr/>
        <a:lstStyle/>
        <a:p>
          <a:endParaRPr lang="nl-BE"/>
        </a:p>
      </dgm:t>
    </dgm:pt>
    <dgm:pt modelId="{C9A72E91-CA8D-4999-B756-48BF3DEED4CA}">
      <dgm:prSet phldrT="[Tekst]"/>
      <dgm:spPr/>
      <dgm:t>
        <a:bodyPr/>
        <a:lstStyle/>
        <a:p>
          <a:r>
            <a:rPr lang="nl-BE" dirty="0"/>
            <a:t>Aanval van </a:t>
          </a:r>
          <a:r>
            <a:rPr lang="nl-BE" dirty="0" err="1"/>
            <a:t>Assur</a:t>
          </a:r>
          <a:r>
            <a:rPr lang="nl-BE" dirty="0"/>
            <a:t> (36)</a:t>
          </a:r>
        </a:p>
      </dgm:t>
    </dgm:pt>
    <dgm:pt modelId="{D6B5FAD4-AFB2-423B-96EB-36B4A2AECE27}" type="parTrans" cxnId="{6FF68CE2-84B3-4965-ABF5-184E194C5D7C}">
      <dgm:prSet/>
      <dgm:spPr/>
      <dgm:t>
        <a:bodyPr/>
        <a:lstStyle/>
        <a:p>
          <a:endParaRPr lang="nl-BE"/>
        </a:p>
      </dgm:t>
    </dgm:pt>
    <dgm:pt modelId="{DDE7D6A8-05C4-4F98-8F37-BB9F80800453}" type="sibTrans" cxnId="{6FF68CE2-84B3-4965-ABF5-184E194C5D7C}">
      <dgm:prSet/>
      <dgm:spPr/>
      <dgm:t>
        <a:bodyPr/>
        <a:lstStyle/>
        <a:p>
          <a:endParaRPr lang="nl-BE"/>
        </a:p>
      </dgm:t>
    </dgm:pt>
    <dgm:pt modelId="{AB558E3F-1CCA-4C00-A477-57BDC9D40775}">
      <dgm:prSet phldrT="[Tekst]"/>
      <dgm:spPr/>
      <dgm:t>
        <a:bodyPr/>
        <a:lstStyle/>
        <a:p>
          <a:r>
            <a:rPr lang="nl-BE" dirty="0"/>
            <a:t>Brief van Sanherib (37)</a:t>
          </a:r>
        </a:p>
      </dgm:t>
    </dgm:pt>
    <dgm:pt modelId="{C168053A-3AEA-4744-BB34-1EEC10446D74}" type="parTrans" cxnId="{BF697FF5-C172-4C4A-AB57-36AC407D24A9}">
      <dgm:prSet/>
      <dgm:spPr/>
      <dgm:t>
        <a:bodyPr/>
        <a:lstStyle/>
        <a:p>
          <a:endParaRPr lang="nl-BE"/>
        </a:p>
      </dgm:t>
    </dgm:pt>
    <dgm:pt modelId="{C32AD172-5BF5-4769-B055-AE42BF82F99D}" type="sibTrans" cxnId="{BF697FF5-C172-4C4A-AB57-36AC407D24A9}">
      <dgm:prSet/>
      <dgm:spPr/>
      <dgm:t>
        <a:bodyPr/>
        <a:lstStyle/>
        <a:p>
          <a:endParaRPr lang="nl-BE"/>
        </a:p>
      </dgm:t>
    </dgm:pt>
    <dgm:pt modelId="{8AD33AEC-FF7C-431F-9AF5-71D1DFFBCC99}">
      <dgm:prSet phldrT="[Tekst]"/>
      <dgm:spPr/>
      <dgm:t>
        <a:bodyPr/>
        <a:lstStyle/>
        <a:p>
          <a:r>
            <a:rPr lang="nl-BE" dirty="0"/>
            <a:t>Ziekte </a:t>
          </a:r>
          <a:r>
            <a:rPr lang="nl-BE" dirty="0" err="1"/>
            <a:t>Hizkia</a:t>
          </a:r>
          <a:r>
            <a:rPr lang="nl-BE" dirty="0"/>
            <a:t> (38)</a:t>
          </a:r>
        </a:p>
      </dgm:t>
    </dgm:pt>
    <dgm:pt modelId="{5D21D4CD-CF82-4361-B8B9-1E1930C852D5}" type="parTrans" cxnId="{A4242D35-05B6-4290-9965-813C866431FE}">
      <dgm:prSet/>
      <dgm:spPr/>
      <dgm:t>
        <a:bodyPr/>
        <a:lstStyle/>
        <a:p>
          <a:endParaRPr lang="nl-BE"/>
        </a:p>
      </dgm:t>
    </dgm:pt>
    <dgm:pt modelId="{F27193D2-CFBE-43D9-9753-80AAFBA6E239}" type="sibTrans" cxnId="{A4242D35-05B6-4290-9965-813C866431FE}">
      <dgm:prSet/>
      <dgm:spPr/>
      <dgm:t>
        <a:bodyPr/>
        <a:lstStyle/>
        <a:p>
          <a:endParaRPr lang="nl-BE"/>
        </a:p>
      </dgm:t>
    </dgm:pt>
    <dgm:pt modelId="{98F04E07-7654-4C5B-B5C1-125D22BB9971}">
      <dgm:prSet phldrT="[Tekst]"/>
      <dgm:spPr/>
      <dgm:t>
        <a:bodyPr/>
        <a:lstStyle/>
        <a:p>
          <a:r>
            <a:rPr lang="nl-BE" dirty="0"/>
            <a:t>Brief van </a:t>
          </a:r>
          <a:r>
            <a:rPr lang="nl-BE" dirty="0" err="1"/>
            <a:t>Merodach-Baladan</a:t>
          </a:r>
          <a:r>
            <a:rPr lang="nl-BE" dirty="0"/>
            <a:t> (39)</a:t>
          </a:r>
        </a:p>
      </dgm:t>
    </dgm:pt>
    <dgm:pt modelId="{6E9BE4E5-36E0-443E-BA28-4FB03AF5C3C9}" type="parTrans" cxnId="{8E8E1803-73F7-42A4-870B-E01F1B5146E7}">
      <dgm:prSet/>
      <dgm:spPr/>
      <dgm:t>
        <a:bodyPr/>
        <a:lstStyle/>
        <a:p>
          <a:endParaRPr lang="nl-BE"/>
        </a:p>
      </dgm:t>
    </dgm:pt>
    <dgm:pt modelId="{38FB3C7E-0C96-4DB6-B246-CE63D294191F}" type="sibTrans" cxnId="{8E8E1803-73F7-42A4-870B-E01F1B5146E7}">
      <dgm:prSet/>
      <dgm:spPr/>
      <dgm:t>
        <a:bodyPr/>
        <a:lstStyle/>
        <a:p>
          <a:endParaRPr lang="nl-BE"/>
        </a:p>
      </dgm:t>
    </dgm:pt>
    <dgm:pt modelId="{AC3E65DB-3976-4B74-88FA-9D1B535404E0}">
      <dgm:prSet phldrT="[Tekst]"/>
      <dgm:spPr/>
      <dgm:t>
        <a:bodyPr/>
        <a:lstStyle/>
        <a:p>
          <a:r>
            <a:rPr lang="nl-BE" dirty="0"/>
            <a:t>Gods majesteit (40)</a:t>
          </a:r>
        </a:p>
      </dgm:t>
    </dgm:pt>
    <dgm:pt modelId="{1C19E6C9-FC94-421F-8FAD-00181F892FB0}" type="parTrans" cxnId="{AB2BCD86-F832-4179-A452-16521A135656}">
      <dgm:prSet/>
      <dgm:spPr/>
      <dgm:t>
        <a:bodyPr/>
        <a:lstStyle/>
        <a:p>
          <a:endParaRPr lang="nl-BE"/>
        </a:p>
      </dgm:t>
    </dgm:pt>
    <dgm:pt modelId="{1F7F7E4E-990E-4F41-A25C-EFD41AADE25A}" type="sibTrans" cxnId="{AB2BCD86-F832-4179-A452-16521A135656}">
      <dgm:prSet/>
      <dgm:spPr/>
      <dgm:t>
        <a:bodyPr/>
        <a:lstStyle/>
        <a:p>
          <a:endParaRPr lang="nl-BE"/>
        </a:p>
      </dgm:t>
    </dgm:pt>
    <dgm:pt modelId="{2E92AF64-0CD2-4A4D-8268-DBD43CFF4300}">
      <dgm:prSet phldrT="[Tekst]"/>
      <dgm:spPr/>
      <dgm:t>
        <a:bodyPr/>
        <a:lstStyle/>
        <a:p>
          <a:r>
            <a:rPr lang="nl-BE" dirty="0"/>
            <a:t>Uitdaging voor volken (41)</a:t>
          </a:r>
        </a:p>
      </dgm:t>
    </dgm:pt>
    <dgm:pt modelId="{6BB9C3F8-3ACB-4456-96A0-1B8C302B4809}" type="parTrans" cxnId="{2BFDB90C-36E6-4FA0-9BD7-D0CFB8ACC858}">
      <dgm:prSet/>
      <dgm:spPr/>
      <dgm:t>
        <a:bodyPr/>
        <a:lstStyle/>
        <a:p>
          <a:endParaRPr lang="nl-BE"/>
        </a:p>
      </dgm:t>
    </dgm:pt>
    <dgm:pt modelId="{96223A69-2D0A-41CF-9AE3-657261E60131}" type="sibTrans" cxnId="{2BFDB90C-36E6-4FA0-9BD7-D0CFB8ACC858}">
      <dgm:prSet/>
      <dgm:spPr/>
      <dgm:t>
        <a:bodyPr/>
        <a:lstStyle/>
        <a:p>
          <a:endParaRPr lang="nl-BE"/>
        </a:p>
      </dgm:t>
    </dgm:pt>
    <dgm:pt modelId="{BA254BA8-B05B-401D-86ED-0E27B0BF6E13}">
      <dgm:prSet phldrT="[Tekst]"/>
      <dgm:spPr/>
      <dgm:t>
        <a:bodyPr/>
        <a:lstStyle/>
        <a:p>
          <a:r>
            <a:rPr lang="nl-BE" dirty="0"/>
            <a:t>Knecht en </a:t>
          </a:r>
          <a:r>
            <a:rPr lang="nl-BE" dirty="0" err="1"/>
            <a:t>en</a:t>
          </a:r>
          <a:r>
            <a:rPr lang="nl-BE" dirty="0"/>
            <a:t> volk (42)</a:t>
          </a:r>
        </a:p>
      </dgm:t>
    </dgm:pt>
    <dgm:pt modelId="{8EAD83CB-B87F-4ABA-A9DD-7CCC0B82415B}" type="parTrans" cxnId="{3F57F01E-6CCD-4ABC-B89C-ECC1A013F765}">
      <dgm:prSet/>
      <dgm:spPr/>
      <dgm:t>
        <a:bodyPr/>
        <a:lstStyle/>
        <a:p>
          <a:endParaRPr lang="nl-BE"/>
        </a:p>
      </dgm:t>
    </dgm:pt>
    <dgm:pt modelId="{BA1E4224-0DDB-4699-BCE8-6975DECEA318}" type="sibTrans" cxnId="{3F57F01E-6CCD-4ABC-B89C-ECC1A013F765}">
      <dgm:prSet/>
      <dgm:spPr/>
      <dgm:t>
        <a:bodyPr/>
        <a:lstStyle/>
        <a:p>
          <a:endParaRPr lang="nl-BE"/>
        </a:p>
      </dgm:t>
    </dgm:pt>
    <dgm:pt modelId="{89A696E5-431A-405F-ABCC-5DE998BC0671}">
      <dgm:prSet phldrT="[Tekst]"/>
      <dgm:spPr/>
      <dgm:t>
        <a:bodyPr/>
        <a:lstStyle/>
        <a:p>
          <a:r>
            <a:rPr lang="nl-BE" dirty="0"/>
            <a:t>Herstel van knecht (43)</a:t>
          </a:r>
        </a:p>
      </dgm:t>
    </dgm:pt>
    <dgm:pt modelId="{3D96CDC6-4340-4F58-9532-AC41B4786390}" type="parTrans" cxnId="{449A5F6F-99B0-4E8C-95C4-28FD1B5B0420}">
      <dgm:prSet/>
      <dgm:spPr/>
      <dgm:t>
        <a:bodyPr/>
        <a:lstStyle/>
        <a:p>
          <a:endParaRPr lang="nl-BE"/>
        </a:p>
      </dgm:t>
    </dgm:pt>
    <dgm:pt modelId="{FE000A02-4726-4395-9DEF-46B51D282690}" type="sibTrans" cxnId="{449A5F6F-99B0-4E8C-95C4-28FD1B5B0420}">
      <dgm:prSet/>
      <dgm:spPr/>
      <dgm:t>
        <a:bodyPr/>
        <a:lstStyle/>
        <a:p>
          <a:endParaRPr lang="nl-BE"/>
        </a:p>
      </dgm:t>
    </dgm:pt>
    <dgm:pt modelId="{E31A3976-C2AE-466C-AD02-98F411523C3B}">
      <dgm:prSet phldrT="[Tekst]"/>
      <dgm:spPr/>
      <dgm:t>
        <a:bodyPr/>
        <a:lstStyle/>
        <a:p>
          <a:r>
            <a:rPr lang="nl-BE" dirty="0"/>
            <a:t>God is God</a:t>
          </a:r>
          <a:br>
            <a:rPr lang="nl-BE" dirty="0"/>
          </a:br>
          <a:r>
            <a:rPr lang="nl-BE" dirty="0"/>
            <a:t>(44-45)</a:t>
          </a:r>
        </a:p>
      </dgm:t>
    </dgm:pt>
    <dgm:pt modelId="{04237C8C-58B4-4884-9831-39B49412147D}" type="parTrans" cxnId="{752E40AB-6E8E-4674-8077-EA13A95FB8AE}">
      <dgm:prSet/>
      <dgm:spPr/>
      <dgm:t>
        <a:bodyPr/>
        <a:lstStyle/>
        <a:p>
          <a:endParaRPr lang="nl-BE"/>
        </a:p>
      </dgm:t>
    </dgm:pt>
    <dgm:pt modelId="{DD1B54ED-C930-4122-8787-C4A61EE88775}" type="sibTrans" cxnId="{752E40AB-6E8E-4674-8077-EA13A95FB8AE}">
      <dgm:prSet/>
      <dgm:spPr/>
      <dgm:t>
        <a:bodyPr/>
        <a:lstStyle/>
        <a:p>
          <a:endParaRPr lang="nl-BE"/>
        </a:p>
      </dgm:t>
    </dgm:pt>
    <dgm:pt modelId="{55AD5E39-97D9-4E9D-AFE2-D7C34E6A5E8F}">
      <dgm:prSet phldrT="[Tekst]"/>
      <dgm:spPr/>
      <dgm:t>
        <a:bodyPr/>
        <a:lstStyle/>
        <a:p>
          <a:r>
            <a:rPr lang="nl-BE" dirty="0"/>
            <a:t>God boven Babel (46-47)</a:t>
          </a:r>
        </a:p>
      </dgm:t>
    </dgm:pt>
    <dgm:pt modelId="{6A46AAF9-D71B-4D8F-8684-E51EFD08C7D0}" type="parTrans" cxnId="{9C64C005-9369-4E9F-93B6-B7F2DB9E763B}">
      <dgm:prSet/>
      <dgm:spPr/>
      <dgm:t>
        <a:bodyPr/>
        <a:lstStyle/>
        <a:p>
          <a:endParaRPr lang="nl-BE"/>
        </a:p>
      </dgm:t>
    </dgm:pt>
    <dgm:pt modelId="{86B04A68-4B89-470A-B772-1231C1272B06}" type="sibTrans" cxnId="{9C64C005-9369-4E9F-93B6-B7F2DB9E763B}">
      <dgm:prSet/>
      <dgm:spPr/>
      <dgm:t>
        <a:bodyPr/>
        <a:lstStyle/>
        <a:p>
          <a:endParaRPr lang="nl-BE"/>
        </a:p>
      </dgm:t>
    </dgm:pt>
    <dgm:pt modelId="{DEFDC297-3DCC-4349-8816-32199F0CEB02}">
      <dgm:prSet phldrT="[Tekst]"/>
      <dgm:spPr/>
      <dgm:t>
        <a:bodyPr/>
        <a:lstStyle/>
        <a:p>
          <a:r>
            <a:rPr lang="nl-BE" dirty="0"/>
            <a:t>Oproep (48)</a:t>
          </a:r>
        </a:p>
      </dgm:t>
    </dgm:pt>
    <dgm:pt modelId="{12B0D349-62DA-498B-ABDA-1F4AE65A3E3A}" type="parTrans" cxnId="{CC751A35-E2AD-44D5-802F-421AC5AE1F69}">
      <dgm:prSet/>
      <dgm:spPr/>
      <dgm:t>
        <a:bodyPr/>
        <a:lstStyle/>
        <a:p>
          <a:endParaRPr lang="nl-BE"/>
        </a:p>
      </dgm:t>
    </dgm:pt>
    <dgm:pt modelId="{FDFCD2F3-BE56-4609-BED9-ECC5C3B44F6E}" type="sibTrans" cxnId="{CC751A35-E2AD-44D5-802F-421AC5AE1F69}">
      <dgm:prSet/>
      <dgm:spPr/>
      <dgm:t>
        <a:bodyPr/>
        <a:lstStyle/>
        <a:p>
          <a:endParaRPr lang="nl-BE"/>
        </a:p>
      </dgm:t>
    </dgm:pt>
    <dgm:pt modelId="{DCFA4F82-AE7D-4292-BE14-48691AA55DD9}">
      <dgm:prSet phldrT="[Tekst]"/>
      <dgm:spPr/>
      <dgm:t>
        <a:bodyPr/>
        <a:lstStyle/>
        <a:p>
          <a:r>
            <a:rPr lang="nl-BE" dirty="0"/>
            <a:t>Herstel door </a:t>
          </a:r>
          <a:r>
            <a:rPr lang="nl-BE" cap="small" baseline="0" dirty="0" err="1"/>
            <a:t>jhwh</a:t>
          </a:r>
          <a:br>
            <a:rPr lang="nl-BE" cap="small" baseline="0" dirty="0"/>
          </a:br>
          <a:r>
            <a:rPr lang="nl-BE" dirty="0"/>
            <a:t>(58-60)</a:t>
          </a:r>
        </a:p>
      </dgm:t>
    </dgm:pt>
    <dgm:pt modelId="{BE925056-BB32-4225-BFF6-A4E248B6FF63}" type="parTrans" cxnId="{8F4FDDF4-C310-46BF-AF9E-61462C5AF7B3}">
      <dgm:prSet/>
      <dgm:spPr/>
      <dgm:t>
        <a:bodyPr/>
        <a:lstStyle/>
        <a:p>
          <a:endParaRPr lang="nl-BE"/>
        </a:p>
      </dgm:t>
    </dgm:pt>
    <dgm:pt modelId="{8371A12C-3C97-4723-B871-4C48AFE8A449}" type="sibTrans" cxnId="{8F4FDDF4-C310-46BF-AF9E-61462C5AF7B3}">
      <dgm:prSet/>
      <dgm:spPr/>
      <dgm:t>
        <a:bodyPr/>
        <a:lstStyle/>
        <a:p>
          <a:endParaRPr lang="nl-BE"/>
        </a:p>
      </dgm:t>
    </dgm:pt>
    <dgm:pt modelId="{D0B6A565-14FA-498B-91AC-28CD019260A9}">
      <dgm:prSet phldrT="[Tekst]"/>
      <dgm:spPr/>
      <dgm:t>
        <a:bodyPr/>
        <a:lstStyle/>
        <a:p>
          <a:r>
            <a:rPr lang="nl-BE" dirty="0"/>
            <a:t>Komst van Messias</a:t>
          </a:r>
          <a:br>
            <a:rPr lang="nl-BE" dirty="0"/>
          </a:br>
          <a:r>
            <a:rPr lang="nl-BE" dirty="0"/>
            <a:t>(61-62)</a:t>
          </a:r>
        </a:p>
      </dgm:t>
    </dgm:pt>
    <dgm:pt modelId="{E39C0D9B-E5DC-435C-A45C-7D0F56E3CDF0}" type="parTrans" cxnId="{3174860C-9EBA-4A21-B7FF-980D882389D2}">
      <dgm:prSet/>
      <dgm:spPr/>
      <dgm:t>
        <a:bodyPr/>
        <a:lstStyle/>
        <a:p>
          <a:endParaRPr lang="nl-BE"/>
        </a:p>
      </dgm:t>
    </dgm:pt>
    <dgm:pt modelId="{10E7DE96-27AB-4DFC-B32B-9F6B36F29210}" type="sibTrans" cxnId="{3174860C-9EBA-4A21-B7FF-980D882389D2}">
      <dgm:prSet/>
      <dgm:spPr/>
      <dgm:t>
        <a:bodyPr/>
        <a:lstStyle/>
        <a:p>
          <a:endParaRPr lang="nl-BE"/>
        </a:p>
      </dgm:t>
    </dgm:pt>
    <dgm:pt modelId="{9050EA4C-9278-4539-9E62-28B775098E03}">
      <dgm:prSet phldrT="[Tekst]"/>
      <dgm:spPr/>
      <dgm:t>
        <a:bodyPr/>
        <a:lstStyle/>
        <a:p>
          <a:r>
            <a:rPr lang="nl-BE" dirty="0"/>
            <a:t>Gebed en antwoord</a:t>
          </a:r>
          <a:br>
            <a:rPr lang="nl-BE" dirty="0"/>
          </a:br>
          <a:r>
            <a:rPr lang="nl-BE" dirty="0"/>
            <a:t>(63-65)</a:t>
          </a:r>
        </a:p>
      </dgm:t>
    </dgm:pt>
    <dgm:pt modelId="{F39002F0-8669-4E63-8125-7337C5A9277A}" type="parTrans" cxnId="{3B3C8A63-6851-4461-B961-C0B6738B6952}">
      <dgm:prSet/>
      <dgm:spPr/>
      <dgm:t>
        <a:bodyPr/>
        <a:lstStyle/>
        <a:p>
          <a:endParaRPr lang="nl-BE"/>
        </a:p>
      </dgm:t>
    </dgm:pt>
    <dgm:pt modelId="{80418589-9662-43F8-97E1-FBDDA973394F}" type="sibTrans" cxnId="{3B3C8A63-6851-4461-B961-C0B6738B6952}">
      <dgm:prSet/>
      <dgm:spPr/>
      <dgm:t>
        <a:bodyPr/>
        <a:lstStyle/>
        <a:p>
          <a:endParaRPr lang="nl-BE"/>
        </a:p>
      </dgm:t>
    </dgm:pt>
    <dgm:pt modelId="{60FD6B50-BC13-4558-BCFC-E26118EA13F9}">
      <dgm:prSet phldrT="[Tekst]"/>
      <dgm:spPr/>
      <dgm:t>
        <a:bodyPr/>
        <a:lstStyle/>
        <a:p>
          <a:r>
            <a:rPr lang="nl-BE" dirty="0"/>
            <a:t>Vervulling (66)</a:t>
          </a:r>
        </a:p>
      </dgm:t>
    </dgm:pt>
    <dgm:pt modelId="{BF364FFD-3990-4C19-A8FA-B5140BE01428}" type="parTrans" cxnId="{430C2818-32A5-4A36-A4B5-21962689FDFF}">
      <dgm:prSet/>
      <dgm:spPr/>
      <dgm:t>
        <a:bodyPr/>
        <a:lstStyle/>
        <a:p>
          <a:endParaRPr lang="nl-BE"/>
        </a:p>
      </dgm:t>
    </dgm:pt>
    <dgm:pt modelId="{92F87FAA-EF76-47E4-8041-8AAF3C7D37EC}" type="sibTrans" cxnId="{430C2818-32A5-4A36-A4B5-21962689FDFF}">
      <dgm:prSet/>
      <dgm:spPr/>
      <dgm:t>
        <a:bodyPr/>
        <a:lstStyle/>
        <a:p>
          <a:endParaRPr lang="nl-BE"/>
        </a:p>
      </dgm:t>
    </dgm:pt>
    <dgm:pt modelId="{6A8FA0F4-093D-4AB2-9734-41DA5F3452CF}">
      <dgm:prSet phldrT="[Tekst]"/>
      <dgm:spPr/>
      <dgm:t>
        <a:bodyPr/>
        <a:lstStyle/>
        <a:p>
          <a:r>
            <a:rPr lang="nl-BE" dirty="0"/>
            <a:t>Knecht afgewezen</a:t>
          </a:r>
          <a:br>
            <a:rPr lang="nl-BE" dirty="0"/>
          </a:br>
          <a:r>
            <a:rPr lang="nl-BE" dirty="0"/>
            <a:t>(49-50)</a:t>
          </a:r>
        </a:p>
      </dgm:t>
    </dgm:pt>
    <dgm:pt modelId="{8C5C8AF8-2BB0-4288-BAEE-DC623D4A6330}" type="parTrans" cxnId="{AEE5E16C-3D64-4E25-AEBF-C483B33A2295}">
      <dgm:prSet/>
      <dgm:spPr/>
      <dgm:t>
        <a:bodyPr/>
        <a:lstStyle/>
        <a:p>
          <a:endParaRPr lang="nl-BE"/>
        </a:p>
      </dgm:t>
    </dgm:pt>
    <dgm:pt modelId="{8D674D79-C432-4C88-B23B-2EDC7BDB6E9D}" type="sibTrans" cxnId="{AEE5E16C-3D64-4E25-AEBF-C483B33A2295}">
      <dgm:prSet/>
      <dgm:spPr/>
      <dgm:t>
        <a:bodyPr/>
        <a:lstStyle/>
        <a:p>
          <a:endParaRPr lang="nl-BE"/>
        </a:p>
      </dgm:t>
    </dgm:pt>
    <dgm:pt modelId="{18D73F5D-390E-49B2-B6DC-39EF69D18537}">
      <dgm:prSet phldrT="[Tekst]"/>
      <dgm:spPr/>
      <dgm:t>
        <a:bodyPr/>
        <a:lstStyle/>
        <a:p>
          <a:r>
            <a:rPr lang="nl-BE" dirty="0"/>
            <a:t>Overblijfsel verhoogd</a:t>
          </a:r>
          <a:br>
            <a:rPr lang="nl-BE" dirty="0"/>
          </a:br>
          <a:r>
            <a:rPr lang="nl-BE" dirty="0"/>
            <a:t>(51-52)</a:t>
          </a:r>
        </a:p>
      </dgm:t>
    </dgm:pt>
    <dgm:pt modelId="{B7E01A93-5B27-4492-94C2-83A38425C682}" type="parTrans" cxnId="{5C6170B7-DB5B-4EEB-909F-F1948542C681}">
      <dgm:prSet/>
      <dgm:spPr/>
      <dgm:t>
        <a:bodyPr/>
        <a:lstStyle/>
        <a:p>
          <a:endParaRPr lang="nl-BE"/>
        </a:p>
      </dgm:t>
    </dgm:pt>
    <dgm:pt modelId="{79599707-FE1B-4343-8B94-DA500BCB273D}" type="sibTrans" cxnId="{5C6170B7-DB5B-4EEB-909F-F1948542C681}">
      <dgm:prSet/>
      <dgm:spPr/>
      <dgm:t>
        <a:bodyPr/>
        <a:lstStyle/>
        <a:p>
          <a:endParaRPr lang="nl-BE"/>
        </a:p>
      </dgm:t>
    </dgm:pt>
    <dgm:pt modelId="{493D8E67-EA28-47FE-B986-4FC65AFBFC02}">
      <dgm:prSet phldrT="[Tekst]"/>
      <dgm:spPr/>
      <dgm:t>
        <a:bodyPr/>
        <a:lstStyle/>
        <a:p>
          <a:r>
            <a:rPr lang="nl-BE" dirty="0"/>
            <a:t>Knecht verhoogd (53)</a:t>
          </a:r>
        </a:p>
      </dgm:t>
    </dgm:pt>
    <dgm:pt modelId="{B6C6AB4B-37EA-4DB4-9492-9EDFFD555365}" type="parTrans" cxnId="{2972E3CD-DE02-4E51-B3E9-90470F5AA16D}">
      <dgm:prSet/>
      <dgm:spPr/>
      <dgm:t>
        <a:bodyPr/>
        <a:lstStyle/>
        <a:p>
          <a:endParaRPr lang="nl-BE"/>
        </a:p>
      </dgm:t>
    </dgm:pt>
    <dgm:pt modelId="{0E8347F1-7B2D-4B0F-890D-EF061EC9A6B1}" type="sibTrans" cxnId="{2972E3CD-DE02-4E51-B3E9-90470F5AA16D}">
      <dgm:prSet/>
      <dgm:spPr/>
      <dgm:t>
        <a:bodyPr/>
        <a:lstStyle/>
        <a:p>
          <a:endParaRPr lang="nl-BE"/>
        </a:p>
      </dgm:t>
    </dgm:pt>
    <dgm:pt modelId="{CAFCB32F-32B7-440E-BC16-57DE2FDA4BC1}">
      <dgm:prSet phldrT="[Tekst]"/>
      <dgm:spPr/>
      <dgm:t>
        <a:bodyPr/>
        <a:lstStyle/>
        <a:p>
          <a:r>
            <a:rPr lang="nl-BE" dirty="0"/>
            <a:t>Knecht redt</a:t>
          </a:r>
          <a:br>
            <a:rPr lang="nl-BE" dirty="0"/>
          </a:br>
          <a:r>
            <a:rPr lang="nl-BE" dirty="0"/>
            <a:t>(54-57)</a:t>
          </a:r>
        </a:p>
      </dgm:t>
    </dgm:pt>
    <dgm:pt modelId="{7FB09304-648D-4F35-9BC4-573AA77EBD8E}" type="parTrans" cxnId="{D57587A1-581F-4A60-8A6C-F74A591A6C03}">
      <dgm:prSet/>
      <dgm:spPr/>
      <dgm:t>
        <a:bodyPr/>
        <a:lstStyle/>
        <a:p>
          <a:endParaRPr lang="nl-BE"/>
        </a:p>
      </dgm:t>
    </dgm:pt>
    <dgm:pt modelId="{FCBC2BC5-6149-4E2D-8143-51EA144114E5}" type="sibTrans" cxnId="{D57587A1-581F-4A60-8A6C-F74A591A6C03}">
      <dgm:prSet/>
      <dgm:spPr/>
      <dgm:t>
        <a:bodyPr/>
        <a:lstStyle/>
        <a:p>
          <a:endParaRPr lang="nl-BE"/>
        </a:p>
      </dgm:t>
    </dgm:pt>
    <dgm:pt modelId="{D9365BC7-B1BC-46D9-82A5-7802902BCF7A}" type="pres">
      <dgm:prSet presAssocID="{B78878B9-4687-486B-8E62-DF0F4B1BD0BF}" presName="theList" presStyleCnt="0">
        <dgm:presLayoutVars>
          <dgm:dir/>
          <dgm:animLvl val="lvl"/>
          <dgm:resizeHandles val="exact"/>
        </dgm:presLayoutVars>
      </dgm:prSet>
      <dgm:spPr/>
    </dgm:pt>
    <dgm:pt modelId="{220C4045-B2BB-4F83-9BC9-FDC29688C316}" type="pres">
      <dgm:prSet presAssocID="{A228603D-6C94-4887-8403-76291BCD989E}" presName="compNode" presStyleCnt="0"/>
      <dgm:spPr/>
    </dgm:pt>
    <dgm:pt modelId="{6B30030D-C997-46AB-8102-1CA4116D76BC}" type="pres">
      <dgm:prSet presAssocID="{A228603D-6C94-4887-8403-76291BCD989E}" presName="aNode" presStyleLbl="bgShp" presStyleIdx="0" presStyleCnt="5"/>
      <dgm:spPr/>
    </dgm:pt>
    <dgm:pt modelId="{41F46787-2E29-4DFA-A852-394AE295846E}" type="pres">
      <dgm:prSet presAssocID="{A228603D-6C94-4887-8403-76291BCD989E}" presName="textNode" presStyleLbl="bgShp" presStyleIdx="0" presStyleCnt="5"/>
      <dgm:spPr/>
    </dgm:pt>
    <dgm:pt modelId="{6C65148A-29AF-412A-B576-F298BEC65CD1}" type="pres">
      <dgm:prSet presAssocID="{A228603D-6C94-4887-8403-76291BCD989E}" presName="compChildNode" presStyleCnt="0"/>
      <dgm:spPr/>
    </dgm:pt>
    <dgm:pt modelId="{54CFE05B-7806-4F29-9338-E4A7AFE01929}" type="pres">
      <dgm:prSet presAssocID="{A228603D-6C94-4887-8403-76291BCD989E}" presName="theInnerList" presStyleCnt="0"/>
      <dgm:spPr/>
    </dgm:pt>
    <dgm:pt modelId="{F9D2DE89-8D3F-402F-ABAB-177A5789A95C}" type="pres">
      <dgm:prSet presAssocID="{DDE0983B-28A0-4604-BC25-B270A3CE32AA}" presName="childNode" presStyleLbl="node1" presStyleIdx="0" presStyleCnt="21">
        <dgm:presLayoutVars>
          <dgm:bulletEnabled val="1"/>
        </dgm:presLayoutVars>
      </dgm:prSet>
      <dgm:spPr/>
    </dgm:pt>
    <dgm:pt modelId="{FC3967AC-78E5-487A-949D-CCF7788B1B30}" type="pres">
      <dgm:prSet presAssocID="{DDE0983B-28A0-4604-BC25-B270A3CE32AA}" presName="aSpace2" presStyleCnt="0"/>
      <dgm:spPr/>
    </dgm:pt>
    <dgm:pt modelId="{13DD8425-69B3-40C6-A55C-615D036B27E3}" type="pres">
      <dgm:prSet presAssocID="{550FE57E-4E1A-48D8-A81C-FBC131E0016E}" presName="childNode" presStyleLbl="node1" presStyleIdx="1" presStyleCnt="21">
        <dgm:presLayoutVars>
          <dgm:bulletEnabled val="1"/>
        </dgm:presLayoutVars>
      </dgm:prSet>
      <dgm:spPr/>
    </dgm:pt>
    <dgm:pt modelId="{4C087E34-2662-48D2-8F44-30E7D92C76B8}" type="pres">
      <dgm:prSet presAssocID="{A228603D-6C94-4887-8403-76291BCD989E}" presName="aSpace" presStyleCnt="0"/>
      <dgm:spPr/>
    </dgm:pt>
    <dgm:pt modelId="{A2E9AC1A-3518-4522-80A8-C6C3EBBE90F8}" type="pres">
      <dgm:prSet presAssocID="{F980D19E-810F-4080-8770-529E9474B470}" presName="compNode" presStyleCnt="0"/>
      <dgm:spPr/>
    </dgm:pt>
    <dgm:pt modelId="{1566AD06-B125-46DF-BFC3-00F02B977A48}" type="pres">
      <dgm:prSet presAssocID="{F980D19E-810F-4080-8770-529E9474B470}" presName="aNode" presStyleLbl="bgShp" presStyleIdx="1" presStyleCnt="5"/>
      <dgm:spPr/>
    </dgm:pt>
    <dgm:pt modelId="{7697D01F-1F8B-42CD-8CB2-E2DEB9D15248}" type="pres">
      <dgm:prSet presAssocID="{F980D19E-810F-4080-8770-529E9474B470}" presName="textNode" presStyleLbl="bgShp" presStyleIdx="1" presStyleCnt="5"/>
      <dgm:spPr/>
    </dgm:pt>
    <dgm:pt modelId="{4A541F79-0830-4653-9AE1-45AB274576F7}" type="pres">
      <dgm:prSet presAssocID="{F980D19E-810F-4080-8770-529E9474B470}" presName="compChildNode" presStyleCnt="0"/>
      <dgm:spPr/>
    </dgm:pt>
    <dgm:pt modelId="{11B117B2-51CD-49A8-8887-FEB3D7BEF90A}" type="pres">
      <dgm:prSet presAssocID="{F980D19E-810F-4080-8770-529E9474B470}" presName="theInnerList" presStyleCnt="0"/>
      <dgm:spPr/>
    </dgm:pt>
    <dgm:pt modelId="{8835BB44-713F-43BE-8DB9-E4309D4A02F7}" type="pres">
      <dgm:prSet presAssocID="{C9A72E91-CA8D-4999-B756-48BF3DEED4CA}" presName="childNode" presStyleLbl="node1" presStyleIdx="2" presStyleCnt="21">
        <dgm:presLayoutVars>
          <dgm:bulletEnabled val="1"/>
        </dgm:presLayoutVars>
      </dgm:prSet>
      <dgm:spPr/>
    </dgm:pt>
    <dgm:pt modelId="{E4495896-4552-423E-8C50-195FB5DD31A7}" type="pres">
      <dgm:prSet presAssocID="{C9A72E91-CA8D-4999-B756-48BF3DEED4CA}" presName="aSpace2" presStyleCnt="0"/>
      <dgm:spPr/>
    </dgm:pt>
    <dgm:pt modelId="{EE3A3DBA-B7C3-46BD-AC9A-888B1EDE4EE2}" type="pres">
      <dgm:prSet presAssocID="{AB558E3F-1CCA-4C00-A477-57BDC9D40775}" presName="childNode" presStyleLbl="node1" presStyleIdx="3" presStyleCnt="21">
        <dgm:presLayoutVars>
          <dgm:bulletEnabled val="1"/>
        </dgm:presLayoutVars>
      </dgm:prSet>
      <dgm:spPr/>
    </dgm:pt>
    <dgm:pt modelId="{613DE05B-1A20-4771-BCF2-51D4D8AF3FC3}" type="pres">
      <dgm:prSet presAssocID="{AB558E3F-1CCA-4C00-A477-57BDC9D40775}" presName="aSpace2" presStyleCnt="0"/>
      <dgm:spPr/>
    </dgm:pt>
    <dgm:pt modelId="{EC40D5D0-0710-4C45-BF88-4C5E207A21CC}" type="pres">
      <dgm:prSet presAssocID="{8AD33AEC-FF7C-431F-9AF5-71D1DFFBCC99}" presName="childNode" presStyleLbl="node1" presStyleIdx="4" presStyleCnt="21">
        <dgm:presLayoutVars>
          <dgm:bulletEnabled val="1"/>
        </dgm:presLayoutVars>
      </dgm:prSet>
      <dgm:spPr/>
    </dgm:pt>
    <dgm:pt modelId="{76B3CDD5-EDA7-4382-A657-4EEF351BE185}" type="pres">
      <dgm:prSet presAssocID="{8AD33AEC-FF7C-431F-9AF5-71D1DFFBCC99}" presName="aSpace2" presStyleCnt="0"/>
      <dgm:spPr/>
    </dgm:pt>
    <dgm:pt modelId="{3656A8A8-836E-4BF4-95D9-8BCC80A5A5AF}" type="pres">
      <dgm:prSet presAssocID="{98F04E07-7654-4C5B-B5C1-125D22BB9971}" presName="childNode" presStyleLbl="node1" presStyleIdx="5" presStyleCnt="21">
        <dgm:presLayoutVars>
          <dgm:bulletEnabled val="1"/>
        </dgm:presLayoutVars>
      </dgm:prSet>
      <dgm:spPr/>
    </dgm:pt>
    <dgm:pt modelId="{651B492E-04CC-4EDF-8267-7FEE3BDC15A0}" type="pres">
      <dgm:prSet presAssocID="{F980D19E-810F-4080-8770-529E9474B470}" presName="aSpace" presStyleCnt="0"/>
      <dgm:spPr/>
    </dgm:pt>
    <dgm:pt modelId="{E635506E-9C99-477C-8081-34D919F4DC7F}" type="pres">
      <dgm:prSet presAssocID="{5C2E98DF-C0FC-4803-A408-1BC10A338C85}" presName="compNode" presStyleCnt="0"/>
      <dgm:spPr/>
    </dgm:pt>
    <dgm:pt modelId="{EE8491C9-82A2-4243-8D74-FE14E355A1FE}" type="pres">
      <dgm:prSet presAssocID="{5C2E98DF-C0FC-4803-A408-1BC10A338C85}" presName="aNode" presStyleLbl="bgShp" presStyleIdx="2" presStyleCnt="5"/>
      <dgm:spPr/>
    </dgm:pt>
    <dgm:pt modelId="{4391510F-B264-41D8-9D25-5F3E5143F1FC}" type="pres">
      <dgm:prSet presAssocID="{5C2E98DF-C0FC-4803-A408-1BC10A338C85}" presName="textNode" presStyleLbl="bgShp" presStyleIdx="2" presStyleCnt="5"/>
      <dgm:spPr/>
    </dgm:pt>
    <dgm:pt modelId="{F7CBF38D-3ABA-4087-9C13-8B254BAFE74E}" type="pres">
      <dgm:prSet presAssocID="{5C2E98DF-C0FC-4803-A408-1BC10A338C85}" presName="compChildNode" presStyleCnt="0"/>
      <dgm:spPr/>
    </dgm:pt>
    <dgm:pt modelId="{AAC7F380-912C-4FCA-B79D-D776D4429A9B}" type="pres">
      <dgm:prSet presAssocID="{5C2E98DF-C0FC-4803-A408-1BC10A338C85}" presName="theInnerList" presStyleCnt="0"/>
      <dgm:spPr/>
    </dgm:pt>
    <dgm:pt modelId="{7C017CEF-B10E-4EA2-A32C-98689FBB9E66}" type="pres">
      <dgm:prSet presAssocID="{AC3E65DB-3976-4B74-88FA-9D1B535404E0}" presName="childNode" presStyleLbl="node1" presStyleIdx="6" presStyleCnt="21">
        <dgm:presLayoutVars>
          <dgm:bulletEnabled val="1"/>
        </dgm:presLayoutVars>
      </dgm:prSet>
      <dgm:spPr/>
    </dgm:pt>
    <dgm:pt modelId="{9D859934-6637-44D2-A8F6-C18245BD167A}" type="pres">
      <dgm:prSet presAssocID="{AC3E65DB-3976-4B74-88FA-9D1B535404E0}" presName="aSpace2" presStyleCnt="0"/>
      <dgm:spPr/>
    </dgm:pt>
    <dgm:pt modelId="{0B488D06-F214-447B-BABF-D07540560997}" type="pres">
      <dgm:prSet presAssocID="{2E92AF64-0CD2-4A4D-8268-DBD43CFF4300}" presName="childNode" presStyleLbl="node1" presStyleIdx="7" presStyleCnt="21">
        <dgm:presLayoutVars>
          <dgm:bulletEnabled val="1"/>
        </dgm:presLayoutVars>
      </dgm:prSet>
      <dgm:spPr/>
    </dgm:pt>
    <dgm:pt modelId="{A99BF15C-35C9-4D15-A59F-98D1C254457F}" type="pres">
      <dgm:prSet presAssocID="{2E92AF64-0CD2-4A4D-8268-DBD43CFF4300}" presName="aSpace2" presStyleCnt="0"/>
      <dgm:spPr/>
    </dgm:pt>
    <dgm:pt modelId="{D2766D92-BDD2-4444-84E6-A7CC3023BAF0}" type="pres">
      <dgm:prSet presAssocID="{BA254BA8-B05B-401D-86ED-0E27B0BF6E13}" presName="childNode" presStyleLbl="node1" presStyleIdx="8" presStyleCnt="21">
        <dgm:presLayoutVars>
          <dgm:bulletEnabled val="1"/>
        </dgm:presLayoutVars>
      </dgm:prSet>
      <dgm:spPr/>
    </dgm:pt>
    <dgm:pt modelId="{3C0CFB0A-AEA1-4E38-8334-D0F32A1942D6}" type="pres">
      <dgm:prSet presAssocID="{BA254BA8-B05B-401D-86ED-0E27B0BF6E13}" presName="aSpace2" presStyleCnt="0"/>
      <dgm:spPr/>
    </dgm:pt>
    <dgm:pt modelId="{B2E20106-5310-477E-9090-221AB680C2A6}" type="pres">
      <dgm:prSet presAssocID="{89A696E5-431A-405F-ABCC-5DE998BC0671}" presName="childNode" presStyleLbl="node1" presStyleIdx="9" presStyleCnt="21">
        <dgm:presLayoutVars>
          <dgm:bulletEnabled val="1"/>
        </dgm:presLayoutVars>
      </dgm:prSet>
      <dgm:spPr/>
    </dgm:pt>
    <dgm:pt modelId="{7A752FF2-8EB6-4B47-A344-58394DA69DF5}" type="pres">
      <dgm:prSet presAssocID="{89A696E5-431A-405F-ABCC-5DE998BC0671}" presName="aSpace2" presStyleCnt="0"/>
      <dgm:spPr/>
    </dgm:pt>
    <dgm:pt modelId="{ED474F4A-5994-485A-9C45-EC839FD013AB}" type="pres">
      <dgm:prSet presAssocID="{E31A3976-C2AE-466C-AD02-98F411523C3B}" presName="childNode" presStyleLbl="node1" presStyleIdx="10" presStyleCnt="21">
        <dgm:presLayoutVars>
          <dgm:bulletEnabled val="1"/>
        </dgm:presLayoutVars>
      </dgm:prSet>
      <dgm:spPr/>
    </dgm:pt>
    <dgm:pt modelId="{26C1B7AD-8449-4F26-96ED-96A3FBED1A21}" type="pres">
      <dgm:prSet presAssocID="{E31A3976-C2AE-466C-AD02-98F411523C3B}" presName="aSpace2" presStyleCnt="0"/>
      <dgm:spPr/>
    </dgm:pt>
    <dgm:pt modelId="{2B6AC9D5-B48C-441C-A0AB-215D2292A1AE}" type="pres">
      <dgm:prSet presAssocID="{55AD5E39-97D9-4E9D-AFE2-D7C34E6A5E8F}" presName="childNode" presStyleLbl="node1" presStyleIdx="11" presStyleCnt="21">
        <dgm:presLayoutVars>
          <dgm:bulletEnabled val="1"/>
        </dgm:presLayoutVars>
      </dgm:prSet>
      <dgm:spPr/>
    </dgm:pt>
    <dgm:pt modelId="{04BF205B-52DC-457E-B8D2-E3553632B0DE}" type="pres">
      <dgm:prSet presAssocID="{55AD5E39-97D9-4E9D-AFE2-D7C34E6A5E8F}" presName="aSpace2" presStyleCnt="0"/>
      <dgm:spPr/>
    </dgm:pt>
    <dgm:pt modelId="{36094AF0-4EE9-485A-9697-DAD82256BD47}" type="pres">
      <dgm:prSet presAssocID="{DEFDC297-3DCC-4349-8816-32199F0CEB02}" presName="childNode" presStyleLbl="node1" presStyleIdx="12" presStyleCnt="21">
        <dgm:presLayoutVars>
          <dgm:bulletEnabled val="1"/>
        </dgm:presLayoutVars>
      </dgm:prSet>
      <dgm:spPr/>
    </dgm:pt>
    <dgm:pt modelId="{B5A95539-237E-4721-BB94-6E4AA92F3982}" type="pres">
      <dgm:prSet presAssocID="{5C2E98DF-C0FC-4803-A408-1BC10A338C85}" presName="aSpace" presStyleCnt="0"/>
      <dgm:spPr/>
    </dgm:pt>
    <dgm:pt modelId="{D971C12A-B450-4FBC-AADE-8A1AAB4AC551}" type="pres">
      <dgm:prSet presAssocID="{3BB18681-C6EB-4EF5-916D-D6963B8737E8}" presName="compNode" presStyleCnt="0"/>
      <dgm:spPr/>
    </dgm:pt>
    <dgm:pt modelId="{6D7F9BCA-C7E4-4840-A885-77BC2D60F0EE}" type="pres">
      <dgm:prSet presAssocID="{3BB18681-C6EB-4EF5-916D-D6963B8737E8}" presName="aNode" presStyleLbl="bgShp" presStyleIdx="3" presStyleCnt="5"/>
      <dgm:spPr/>
    </dgm:pt>
    <dgm:pt modelId="{08725EFE-C11E-4EEC-8384-42A9266F9725}" type="pres">
      <dgm:prSet presAssocID="{3BB18681-C6EB-4EF5-916D-D6963B8737E8}" presName="textNode" presStyleLbl="bgShp" presStyleIdx="3" presStyleCnt="5"/>
      <dgm:spPr/>
    </dgm:pt>
    <dgm:pt modelId="{53F6D4EE-A7E1-4AF9-B244-3D0FC0472232}" type="pres">
      <dgm:prSet presAssocID="{3BB18681-C6EB-4EF5-916D-D6963B8737E8}" presName="compChildNode" presStyleCnt="0"/>
      <dgm:spPr/>
    </dgm:pt>
    <dgm:pt modelId="{F4465E9F-4530-4633-BD7B-DC02EAEE0EFE}" type="pres">
      <dgm:prSet presAssocID="{3BB18681-C6EB-4EF5-916D-D6963B8737E8}" presName="theInnerList" presStyleCnt="0"/>
      <dgm:spPr/>
    </dgm:pt>
    <dgm:pt modelId="{86151FDC-2D69-49FE-9F14-80CFE6DC709F}" type="pres">
      <dgm:prSet presAssocID="{6A8FA0F4-093D-4AB2-9734-41DA5F3452CF}" presName="childNode" presStyleLbl="node1" presStyleIdx="13" presStyleCnt="21">
        <dgm:presLayoutVars>
          <dgm:bulletEnabled val="1"/>
        </dgm:presLayoutVars>
      </dgm:prSet>
      <dgm:spPr/>
    </dgm:pt>
    <dgm:pt modelId="{AD5DE16E-EC6F-40AD-806A-8EAB517C1B31}" type="pres">
      <dgm:prSet presAssocID="{6A8FA0F4-093D-4AB2-9734-41DA5F3452CF}" presName="aSpace2" presStyleCnt="0"/>
      <dgm:spPr/>
    </dgm:pt>
    <dgm:pt modelId="{183C9C4F-3384-49E4-97A6-9F4EE1C2716E}" type="pres">
      <dgm:prSet presAssocID="{18D73F5D-390E-49B2-B6DC-39EF69D18537}" presName="childNode" presStyleLbl="node1" presStyleIdx="14" presStyleCnt="21">
        <dgm:presLayoutVars>
          <dgm:bulletEnabled val="1"/>
        </dgm:presLayoutVars>
      </dgm:prSet>
      <dgm:spPr/>
    </dgm:pt>
    <dgm:pt modelId="{054076E8-8357-460B-9DFE-09A583E72266}" type="pres">
      <dgm:prSet presAssocID="{18D73F5D-390E-49B2-B6DC-39EF69D18537}" presName="aSpace2" presStyleCnt="0"/>
      <dgm:spPr/>
    </dgm:pt>
    <dgm:pt modelId="{9F95B865-5B4B-4454-B346-6288821C892C}" type="pres">
      <dgm:prSet presAssocID="{493D8E67-EA28-47FE-B986-4FC65AFBFC02}" presName="childNode" presStyleLbl="node1" presStyleIdx="15" presStyleCnt="21">
        <dgm:presLayoutVars>
          <dgm:bulletEnabled val="1"/>
        </dgm:presLayoutVars>
      </dgm:prSet>
      <dgm:spPr/>
    </dgm:pt>
    <dgm:pt modelId="{BC21AB60-320A-4AC5-AA66-AC012DCC83FA}" type="pres">
      <dgm:prSet presAssocID="{493D8E67-EA28-47FE-B986-4FC65AFBFC02}" presName="aSpace2" presStyleCnt="0"/>
      <dgm:spPr/>
    </dgm:pt>
    <dgm:pt modelId="{64420358-38AF-49DA-AB81-6094C9499887}" type="pres">
      <dgm:prSet presAssocID="{CAFCB32F-32B7-440E-BC16-57DE2FDA4BC1}" presName="childNode" presStyleLbl="node1" presStyleIdx="16" presStyleCnt="21">
        <dgm:presLayoutVars>
          <dgm:bulletEnabled val="1"/>
        </dgm:presLayoutVars>
      </dgm:prSet>
      <dgm:spPr/>
    </dgm:pt>
    <dgm:pt modelId="{15084060-835A-4C12-B023-DD2A215DD3C8}" type="pres">
      <dgm:prSet presAssocID="{3BB18681-C6EB-4EF5-916D-D6963B8737E8}" presName="aSpace" presStyleCnt="0"/>
      <dgm:spPr/>
    </dgm:pt>
    <dgm:pt modelId="{BB52EEA1-46AC-413A-9DD8-045286259C09}" type="pres">
      <dgm:prSet presAssocID="{1E3D06BB-2812-4AD1-AFDD-366284D1A863}" presName="compNode" presStyleCnt="0"/>
      <dgm:spPr/>
    </dgm:pt>
    <dgm:pt modelId="{A99E5883-259F-4449-A4B0-3F414FEFDD38}" type="pres">
      <dgm:prSet presAssocID="{1E3D06BB-2812-4AD1-AFDD-366284D1A863}" presName="aNode" presStyleLbl="bgShp" presStyleIdx="4" presStyleCnt="5"/>
      <dgm:spPr/>
    </dgm:pt>
    <dgm:pt modelId="{7027886E-1CD8-435D-8F03-060772EC025B}" type="pres">
      <dgm:prSet presAssocID="{1E3D06BB-2812-4AD1-AFDD-366284D1A863}" presName="textNode" presStyleLbl="bgShp" presStyleIdx="4" presStyleCnt="5"/>
      <dgm:spPr/>
    </dgm:pt>
    <dgm:pt modelId="{DDC504D8-93D0-46A2-8656-DC43281DE9F9}" type="pres">
      <dgm:prSet presAssocID="{1E3D06BB-2812-4AD1-AFDD-366284D1A863}" presName="compChildNode" presStyleCnt="0"/>
      <dgm:spPr/>
    </dgm:pt>
    <dgm:pt modelId="{B172C4F0-E199-4585-9A6F-F56089AB33AE}" type="pres">
      <dgm:prSet presAssocID="{1E3D06BB-2812-4AD1-AFDD-366284D1A863}" presName="theInnerList" presStyleCnt="0"/>
      <dgm:spPr/>
    </dgm:pt>
    <dgm:pt modelId="{B741BE56-E6DE-4C1B-AD9D-CBEB580608C3}" type="pres">
      <dgm:prSet presAssocID="{DCFA4F82-AE7D-4292-BE14-48691AA55DD9}" presName="childNode" presStyleLbl="node1" presStyleIdx="17" presStyleCnt="21">
        <dgm:presLayoutVars>
          <dgm:bulletEnabled val="1"/>
        </dgm:presLayoutVars>
      </dgm:prSet>
      <dgm:spPr/>
    </dgm:pt>
    <dgm:pt modelId="{7722A064-08F8-4100-9151-736674429B4B}" type="pres">
      <dgm:prSet presAssocID="{DCFA4F82-AE7D-4292-BE14-48691AA55DD9}" presName="aSpace2" presStyleCnt="0"/>
      <dgm:spPr/>
    </dgm:pt>
    <dgm:pt modelId="{0AB44042-06D8-4FAA-94AF-820B8A24640A}" type="pres">
      <dgm:prSet presAssocID="{D0B6A565-14FA-498B-91AC-28CD019260A9}" presName="childNode" presStyleLbl="node1" presStyleIdx="18" presStyleCnt="21">
        <dgm:presLayoutVars>
          <dgm:bulletEnabled val="1"/>
        </dgm:presLayoutVars>
      </dgm:prSet>
      <dgm:spPr/>
    </dgm:pt>
    <dgm:pt modelId="{07A8DF04-478F-48C7-8A99-94B49B1C46D1}" type="pres">
      <dgm:prSet presAssocID="{D0B6A565-14FA-498B-91AC-28CD019260A9}" presName="aSpace2" presStyleCnt="0"/>
      <dgm:spPr/>
    </dgm:pt>
    <dgm:pt modelId="{E5031BCB-964C-4A4B-9B39-F9021F8C3E5E}" type="pres">
      <dgm:prSet presAssocID="{9050EA4C-9278-4539-9E62-28B775098E03}" presName="childNode" presStyleLbl="node1" presStyleIdx="19" presStyleCnt="21">
        <dgm:presLayoutVars>
          <dgm:bulletEnabled val="1"/>
        </dgm:presLayoutVars>
      </dgm:prSet>
      <dgm:spPr/>
    </dgm:pt>
    <dgm:pt modelId="{E3982906-F07F-48AD-879A-4E0BF72CC3FE}" type="pres">
      <dgm:prSet presAssocID="{9050EA4C-9278-4539-9E62-28B775098E03}" presName="aSpace2" presStyleCnt="0"/>
      <dgm:spPr/>
    </dgm:pt>
    <dgm:pt modelId="{D1FAD846-811E-469D-95D1-5169C5046F08}" type="pres">
      <dgm:prSet presAssocID="{60FD6B50-BC13-4558-BCFC-E26118EA13F9}" presName="childNode" presStyleLbl="node1" presStyleIdx="20" presStyleCnt="21">
        <dgm:presLayoutVars>
          <dgm:bulletEnabled val="1"/>
        </dgm:presLayoutVars>
      </dgm:prSet>
      <dgm:spPr/>
    </dgm:pt>
  </dgm:ptLst>
  <dgm:cxnLst>
    <dgm:cxn modelId="{8E8E1803-73F7-42A4-870B-E01F1B5146E7}" srcId="{F980D19E-810F-4080-8770-529E9474B470}" destId="{98F04E07-7654-4C5B-B5C1-125D22BB9971}" srcOrd="3" destOrd="0" parTransId="{6E9BE4E5-36E0-443E-BA28-4FB03AF5C3C9}" sibTransId="{38FB3C7E-0C96-4DB6-B246-CE63D294191F}"/>
    <dgm:cxn modelId="{9C64C005-9369-4E9F-93B6-B7F2DB9E763B}" srcId="{5C2E98DF-C0FC-4803-A408-1BC10A338C85}" destId="{55AD5E39-97D9-4E9D-AFE2-D7C34E6A5E8F}" srcOrd="5" destOrd="0" parTransId="{6A46AAF9-D71B-4D8F-8684-E51EFD08C7D0}" sibTransId="{86B04A68-4B89-470A-B772-1231C1272B06}"/>
    <dgm:cxn modelId="{3174860C-9EBA-4A21-B7FF-980D882389D2}" srcId="{1E3D06BB-2812-4AD1-AFDD-366284D1A863}" destId="{D0B6A565-14FA-498B-91AC-28CD019260A9}" srcOrd="1" destOrd="0" parTransId="{E39C0D9B-E5DC-435C-A45C-7D0F56E3CDF0}" sibTransId="{10E7DE96-27AB-4DFC-B32B-9F6B36F29210}"/>
    <dgm:cxn modelId="{2BFDB90C-36E6-4FA0-9BD7-D0CFB8ACC858}" srcId="{5C2E98DF-C0FC-4803-A408-1BC10A338C85}" destId="{2E92AF64-0CD2-4A4D-8268-DBD43CFF4300}" srcOrd="1" destOrd="0" parTransId="{6BB9C3F8-3ACB-4456-96A0-1B8C302B4809}" sibTransId="{96223A69-2D0A-41CF-9AE3-657261E60131}"/>
    <dgm:cxn modelId="{430C2818-32A5-4A36-A4B5-21962689FDFF}" srcId="{1E3D06BB-2812-4AD1-AFDD-366284D1A863}" destId="{60FD6B50-BC13-4558-BCFC-E26118EA13F9}" srcOrd="3" destOrd="0" parTransId="{BF364FFD-3990-4C19-A8FA-B5140BE01428}" sibTransId="{92F87FAA-EF76-47E4-8041-8AAF3C7D37EC}"/>
    <dgm:cxn modelId="{C7BB251C-93DD-4996-A162-7ADA41D2067C}" type="presOf" srcId="{2E92AF64-0CD2-4A4D-8268-DBD43CFF4300}" destId="{0B488D06-F214-447B-BABF-D07540560997}" srcOrd="0" destOrd="0" presId="urn:microsoft.com/office/officeart/2005/8/layout/lProcess2"/>
    <dgm:cxn modelId="{B515231E-FB1F-4A09-B2D0-5E8EBAD7AE18}" type="presOf" srcId="{BA254BA8-B05B-401D-86ED-0E27B0BF6E13}" destId="{D2766D92-BDD2-4444-84E6-A7CC3023BAF0}" srcOrd="0" destOrd="0" presId="urn:microsoft.com/office/officeart/2005/8/layout/lProcess2"/>
    <dgm:cxn modelId="{3F57F01E-6CCD-4ABC-B89C-ECC1A013F765}" srcId="{5C2E98DF-C0FC-4803-A408-1BC10A338C85}" destId="{BA254BA8-B05B-401D-86ED-0E27B0BF6E13}" srcOrd="2" destOrd="0" parTransId="{8EAD83CB-B87F-4ABA-A9DD-7CCC0B82415B}" sibTransId="{BA1E4224-0DDB-4699-BCE8-6975DECEA318}"/>
    <dgm:cxn modelId="{C281F825-6073-4C6A-B0ED-768DD2568D3E}" type="presOf" srcId="{AC3E65DB-3976-4B74-88FA-9D1B535404E0}" destId="{7C017CEF-B10E-4EA2-A32C-98689FBB9E66}" srcOrd="0" destOrd="0" presId="urn:microsoft.com/office/officeart/2005/8/layout/lProcess2"/>
    <dgm:cxn modelId="{1B757A33-5F12-495C-965C-ADAC2AC427D0}" type="presOf" srcId="{F980D19E-810F-4080-8770-529E9474B470}" destId="{7697D01F-1F8B-42CD-8CB2-E2DEB9D15248}" srcOrd="1" destOrd="0" presId="urn:microsoft.com/office/officeart/2005/8/layout/lProcess2"/>
    <dgm:cxn modelId="{CC751A35-E2AD-44D5-802F-421AC5AE1F69}" srcId="{5C2E98DF-C0FC-4803-A408-1BC10A338C85}" destId="{DEFDC297-3DCC-4349-8816-32199F0CEB02}" srcOrd="6" destOrd="0" parTransId="{12B0D349-62DA-498B-ABDA-1F4AE65A3E3A}" sibTransId="{FDFCD2F3-BE56-4609-BED9-ECC5C3B44F6E}"/>
    <dgm:cxn modelId="{A4242D35-05B6-4290-9965-813C866431FE}" srcId="{F980D19E-810F-4080-8770-529E9474B470}" destId="{8AD33AEC-FF7C-431F-9AF5-71D1DFFBCC99}" srcOrd="2" destOrd="0" parTransId="{5D21D4CD-CF82-4361-B8B9-1E1930C852D5}" sibTransId="{F27193D2-CFBE-43D9-9753-80AAFBA6E239}"/>
    <dgm:cxn modelId="{0AD3593B-3A83-47F5-82B6-E65F306BF4F6}" type="presOf" srcId="{550FE57E-4E1A-48D8-A81C-FBC131E0016E}" destId="{13DD8425-69B3-40C6-A55C-615D036B27E3}" srcOrd="0" destOrd="0" presId="urn:microsoft.com/office/officeart/2005/8/layout/lProcess2"/>
    <dgm:cxn modelId="{4710A03B-807C-4BF2-BDA5-D57D1351C057}" type="presOf" srcId="{E31A3976-C2AE-466C-AD02-98F411523C3B}" destId="{ED474F4A-5994-485A-9C45-EC839FD013AB}" srcOrd="0" destOrd="0" presId="urn:microsoft.com/office/officeart/2005/8/layout/lProcess2"/>
    <dgm:cxn modelId="{1F16EC5D-D528-4608-8F87-221745E07CC5}" srcId="{B78878B9-4687-486B-8E62-DF0F4B1BD0BF}" destId="{3BB18681-C6EB-4EF5-916D-D6963B8737E8}" srcOrd="3" destOrd="0" parTransId="{B9BA7D44-55E2-40B3-AC20-B95DCFE83D90}" sibTransId="{4C40CBDB-0C80-4735-AABC-2285F8846CA9}"/>
    <dgm:cxn modelId="{51AD4762-8E78-4945-830A-747950F4F002}" type="presOf" srcId="{60FD6B50-BC13-4558-BCFC-E26118EA13F9}" destId="{D1FAD846-811E-469D-95D1-5169C5046F08}" srcOrd="0" destOrd="0" presId="urn:microsoft.com/office/officeart/2005/8/layout/lProcess2"/>
    <dgm:cxn modelId="{BE00F142-B9A4-4D00-9680-AFBBD588DDD8}" type="presOf" srcId="{CAFCB32F-32B7-440E-BC16-57DE2FDA4BC1}" destId="{64420358-38AF-49DA-AB81-6094C9499887}" srcOrd="0" destOrd="0" presId="urn:microsoft.com/office/officeart/2005/8/layout/lProcess2"/>
    <dgm:cxn modelId="{3B3C8A63-6851-4461-B961-C0B6738B6952}" srcId="{1E3D06BB-2812-4AD1-AFDD-366284D1A863}" destId="{9050EA4C-9278-4539-9E62-28B775098E03}" srcOrd="2" destOrd="0" parTransId="{F39002F0-8669-4E63-8125-7337C5A9277A}" sibTransId="{80418589-9662-43F8-97E1-FBDDA973394F}"/>
    <dgm:cxn modelId="{6B05A744-D178-4280-9DC1-8349005B34B6}" type="presOf" srcId="{55AD5E39-97D9-4E9D-AFE2-D7C34E6A5E8F}" destId="{2B6AC9D5-B48C-441C-A0AB-215D2292A1AE}" srcOrd="0" destOrd="0" presId="urn:microsoft.com/office/officeart/2005/8/layout/lProcess2"/>
    <dgm:cxn modelId="{99D5D944-45F2-4891-83AC-34D87346A830}" type="presOf" srcId="{6A8FA0F4-093D-4AB2-9734-41DA5F3452CF}" destId="{86151FDC-2D69-49FE-9F14-80CFE6DC709F}" srcOrd="0" destOrd="0" presId="urn:microsoft.com/office/officeart/2005/8/layout/lProcess2"/>
    <dgm:cxn modelId="{A5E1B846-7048-43D7-AD77-776284A1C7A8}" type="presOf" srcId="{A228603D-6C94-4887-8403-76291BCD989E}" destId="{41F46787-2E29-4DFA-A852-394AE295846E}" srcOrd="1" destOrd="0" presId="urn:microsoft.com/office/officeart/2005/8/layout/lProcess2"/>
    <dgm:cxn modelId="{FAF10B6B-B578-4F0E-87DE-C50B1F0B1EC5}" type="presOf" srcId="{DDE0983B-28A0-4604-BC25-B270A3CE32AA}" destId="{F9D2DE89-8D3F-402F-ABAB-177A5789A95C}" srcOrd="0" destOrd="0" presId="urn:microsoft.com/office/officeart/2005/8/layout/lProcess2"/>
    <dgm:cxn modelId="{AEE5E16C-3D64-4E25-AEBF-C483B33A2295}" srcId="{3BB18681-C6EB-4EF5-916D-D6963B8737E8}" destId="{6A8FA0F4-093D-4AB2-9734-41DA5F3452CF}" srcOrd="0" destOrd="0" parTransId="{8C5C8AF8-2BB0-4288-BAEE-DC623D4A6330}" sibTransId="{8D674D79-C432-4C88-B23B-2EDC7BDB6E9D}"/>
    <dgm:cxn modelId="{CC96984D-3DC4-4D3B-B83A-98EE53E7865C}" srcId="{B78878B9-4687-486B-8E62-DF0F4B1BD0BF}" destId="{F980D19E-810F-4080-8770-529E9474B470}" srcOrd="1" destOrd="0" parTransId="{2C94DF01-0177-40E6-B126-3F196D5EC1E5}" sibTransId="{204B0751-4842-4F3B-8E5B-049E45672BB3}"/>
    <dgm:cxn modelId="{7FA2C76E-2E34-4433-8BC1-9CFA55B0842A}" type="presOf" srcId="{DEFDC297-3DCC-4349-8816-32199F0CEB02}" destId="{36094AF0-4EE9-485A-9697-DAD82256BD47}" srcOrd="0" destOrd="0" presId="urn:microsoft.com/office/officeart/2005/8/layout/lProcess2"/>
    <dgm:cxn modelId="{449A5F6F-99B0-4E8C-95C4-28FD1B5B0420}" srcId="{5C2E98DF-C0FC-4803-A408-1BC10A338C85}" destId="{89A696E5-431A-405F-ABCC-5DE998BC0671}" srcOrd="3" destOrd="0" parTransId="{3D96CDC6-4340-4F58-9532-AC41B4786390}" sibTransId="{FE000A02-4726-4395-9DEF-46B51D282690}"/>
    <dgm:cxn modelId="{A919A450-30CD-437B-BEBD-228B47B7F19F}" type="presOf" srcId="{9050EA4C-9278-4539-9E62-28B775098E03}" destId="{E5031BCB-964C-4A4B-9B39-F9021F8C3E5E}" srcOrd="0" destOrd="0" presId="urn:microsoft.com/office/officeart/2005/8/layout/lProcess2"/>
    <dgm:cxn modelId="{AFA76573-C24D-40AF-B54D-A4156CA8DABE}" type="presOf" srcId="{1E3D06BB-2812-4AD1-AFDD-366284D1A863}" destId="{A99E5883-259F-4449-A4B0-3F414FEFDD38}" srcOrd="0" destOrd="0" presId="urn:microsoft.com/office/officeart/2005/8/layout/lProcess2"/>
    <dgm:cxn modelId="{427CC774-BE96-4388-96C5-163E1E2820DD}" type="presOf" srcId="{18D73F5D-390E-49B2-B6DC-39EF69D18537}" destId="{183C9C4F-3384-49E4-97A6-9F4EE1C2716E}" srcOrd="0" destOrd="0" presId="urn:microsoft.com/office/officeart/2005/8/layout/lProcess2"/>
    <dgm:cxn modelId="{FA0B3657-61D1-4583-BEC2-34EC19AFAB2F}" type="presOf" srcId="{C9A72E91-CA8D-4999-B756-48BF3DEED4CA}" destId="{8835BB44-713F-43BE-8DB9-E4309D4A02F7}" srcOrd="0" destOrd="0" presId="urn:microsoft.com/office/officeart/2005/8/layout/lProcess2"/>
    <dgm:cxn modelId="{637F2285-CB8B-4270-A4BB-997D4803DCC5}" type="presOf" srcId="{1E3D06BB-2812-4AD1-AFDD-366284D1A863}" destId="{7027886E-1CD8-435D-8F03-060772EC025B}" srcOrd="1" destOrd="0" presId="urn:microsoft.com/office/officeart/2005/8/layout/lProcess2"/>
    <dgm:cxn modelId="{AB2BCD86-F832-4179-A452-16521A135656}" srcId="{5C2E98DF-C0FC-4803-A408-1BC10A338C85}" destId="{AC3E65DB-3976-4B74-88FA-9D1B535404E0}" srcOrd="0" destOrd="0" parTransId="{1C19E6C9-FC94-421F-8FAD-00181F892FB0}" sibTransId="{1F7F7E4E-990E-4F41-A25C-EFD41AADE25A}"/>
    <dgm:cxn modelId="{A08DAA8B-9909-458A-85BF-1BE75FBB7227}" type="presOf" srcId="{F980D19E-810F-4080-8770-529E9474B470}" destId="{1566AD06-B125-46DF-BFC3-00F02B977A48}" srcOrd="0" destOrd="0" presId="urn:microsoft.com/office/officeart/2005/8/layout/lProcess2"/>
    <dgm:cxn modelId="{B6778593-727D-40B6-9F33-49674221CD3A}" type="presOf" srcId="{89A696E5-431A-405F-ABCC-5DE998BC0671}" destId="{B2E20106-5310-477E-9090-221AB680C2A6}" srcOrd="0" destOrd="0" presId="urn:microsoft.com/office/officeart/2005/8/layout/lProcess2"/>
    <dgm:cxn modelId="{FB7C9E9D-ED0D-4319-A730-35086FCC0128}" type="presOf" srcId="{3BB18681-C6EB-4EF5-916D-D6963B8737E8}" destId="{08725EFE-C11E-4EEC-8384-42A9266F9725}" srcOrd="1" destOrd="0" presId="urn:microsoft.com/office/officeart/2005/8/layout/lProcess2"/>
    <dgm:cxn modelId="{D57587A1-581F-4A60-8A6C-F74A591A6C03}" srcId="{3BB18681-C6EB-4EF5-916D-D6963B8737E8}" destId="{CAFCB32F-32B7-440E-BC16-57DE2FDA4BC1}" srcOrd="3" destOrd="0" parTransId="{7FB09304-648D-4F35-9BC4-573AA77EBD8E}" sibTransId="{FCBC2BC5-6149-4E2D-8143-51EA144114E5}"/>
    <dgm:cxn modelId="{8A900FA9-D6A0-498C-B474-9AA48C83DCB4}" type="presOf" srcId="{3BB18681-C6EB-4EF5-916D-D6963B8737E8}" destId="{6D7F9BCA-C7E4-4840-A885-77BC2D60F0EE}" srcOrd="0" destOrd="0" presId="urn:microsoft.com/office/officeart/2005/8/layout/lProcess2"/>
    <dgm:cxn modelId="{CE92ACAA-D3BB-4439-A856-D2A2FA6847FE}" srcId="{B78878B9-4687-486B-8E62-DF0F4B1BD0BF}" destId="{5C2E98DF-C0FC-4803-A408-1BC10A338C85}" srcOrd="2" destOrd="0" parTransId="{C8E0E45A-5D1B-48BE-B323-54B083650512}" sibTransId="{32F0C0F9-AE6F-424A-ACEA-318DCE39E7BC}"/>
    <dgm:cxn modelId="{752E40AB-6E8E-4674-8077-EA13A95FB8AE}" srcId="{5C2E98DF-C0FC-4803-A408-1BC10A338C85}" destId="{E31A3976-C2AE-466C-AD02-98F411523C3B}" srcOrd="4" destOrd="0" parTransId="{04237C8C-58B4-4884-9831-39B49412147D}" sibTransId="{DD1B54ED-C930-4122-8787-C4A61EE88775}"/>
    <dgm:cxn modelId="{50C3A4AD-9E10-4E40-BE65-63AD7F84D77A}" type="presOf" srcId="{8AD33AEC-FF7C-431F-9AF5-71D1DFFBCC99}" destId="{EC40D5D0-0710-4C45-BF88-4C5E207A21CC}" srcOrd="0" destOrd="0" presId="urn:microsoft.com/office/officeart/2005/8/layout/lProcess2"/>
    <dgm:cxn modelId="{486588B4-BCDA-4154-A8AB-B990CDCA1965}" type="presOf" srcId="{493D8E67-EA28-47FE-B986-4FC65AFBFC02}" destId="{9F95B865-5B4B-4454-B346-6288821C892C}" srcOrd="0" destOrd="0" presId="urn:microsoft.com/office/officeart/2005/8/layout/lProcess2"/>
    <dgm:cxn modelId="{5C6170B7-DB5B-4EEB-909F-F1948542C681}" srcId="{3BB18681-C6EB-4EF5-916D-D6963B8737E8}" destId="{18D73F5D-390E-49B2-B6DC-39EF69D18537}" srcOrd="1" destOrd="0" parTransId="{B7E01A93-5B27-4492-94C2-83A38425C682}" sibTransId="{79599707-FE1B-4343-8B94-DA500BCB273D}"/>
    <dgm:cxn modelId="{20CDE9B7-DC51-4CEA-A430-0176ACE6396F}" srcId="{A228603D-6C94-4887-8403-76291BCD989E}" destId="{DDE0983B-28A0-4604-BC25-B270A3CE32AA}" srcOrd="0" destOrd="0" parTransId="{FB40DF07-EBBA-4780-B8DE-B799C5BFB090}" sibTransId="{B05E4AC4-05AE-498C-90C6-2E5BEAB3D137}"/>
    <dgm:cxn modelId="{F9E80FBB-48C2-48BB-81F7-8CFD565A2CE3}" type="presOf" srcId="{5C2E98DF-C0FC-4803-A408-1BC10A338C85}" destId="{4391510F-B264-41D8-9D25-5F3E5143F1FC}" srcOrd="1" destOrd="0" presId="urn:microsoft.com/office/officeart/2005/8/layout/lProcess2"/>
    <dgm:cxn modelId="{8B17E7BB-3451-4EBD-9F91-2DE33DC6162F}" srcId="{B78878B9-4687-486B-8E62-DF0F4B1BD0BF}" destId="{A228603D-6C94-4887-8403-76291BCD989E}" srcOrd="0" destOrd="0" parTransId="{C86D06AC-79DF-4BD8-8D1B-3341596CABF0}" sibTransId="{6561F28C-4F28-4EA8-9C46-26306EDE0590}"/>
    <dgm:cxn modelId="{117A6AC0-7FCB-4FBD-B813-C05C3F96649C}" srcId="{B78878B9-4687-486B-8E62-DF0F4B1BD0BF}" destId="{1E3D06BB-2812-4AD1-AFDD-366284D1A863}" srcOrd="4" destOrd="0" parTransId="{5DC6E32D-3D7A-410B-9F5B-BCE1DFB29C44}" sibTransId="{30F6EA05-73CE-4962-ABC3-855C1C3E12F2}"/>
    <dgm:cxn modelId="{3AE829C2-08E7-4CDB-9D1A-D7FB09B4904C}" type="presOf" srcId="{98F04E07-7654-4C5B-B5C1-125D22BB9971}" destId="{3656A8A8-836E-4BF4-95D9-8BCC80A5A5AF}" srcOrd="0" destOrd="0" presId="urn:microsoft.com/office/officeart/2005/8/layout/lProcess2"/>
    <dgm:cxn modelId="{2972E3CD-DE02-4E51-B3E9-90470F5AA16D}" srcId="{3BB18681-C6EB-4EF5-916D-D6963B8737E8}" destId="{493D8E67-EA28-47FE-B986-4FC65AFBFC02}" srcOrd="2" destOrd="0" parTransId="{B6C6AB4B-37EA-4DB4-9492-9EDFFD555365}" sibTransId="{0E8347F1-7B2D-4B0F-890D-EF061EC9A6B1}"/>
    <dgm:cxn modelId="{2F0100D5-E8E6-48D6-82E4-93FA59732CD8}" type="presOf" srcId="{AB558E3F-1CCA-4C00-A477-57BDC9D40775}" destId="{EE3A3DBA-B7C3-46BD-AC9A-888B1EDE4EE2}" srcOrd="0" destOrd="0" presId="urn:microsoft.com/office/officeart/2005/8/layout/lProcess2"/>
    <dgm:cxn modelId="{75208CD6-AD13-4094-86E1-13DFABB1EEB8}" type="presOf" srcId="{B78878B9-4687-486B-8E62-DF0F4B1BD0BF}" destId="{D9365BC7-B1BC-46D9-82A5-7802902BCF7A}" srcOrd="0" destOrd="0" presId="urn:microsoft.com/office/officeart/2005/8/layout/lProcess2"/>
    <dgm:cxn modelId="{6FF68CE2-84B3-4965-ABF5-184E194C5D7C}" srcId="{F980D19E-810F-4080-8770-529E9474B470}" destId="{C9A72E91-CA8D-4999-B756-48BF3DEED4CA}" srcOrd="0" destOrd="0" parTransId="{D6B5FAD4-AFB2-423B-96EB-36B4A2AECE27}" sibTransId="{DDE7D6A8-05C4-4F98-8F37-BB9F80800453}"/>
    <dgm:cxn modelId="{14326DE6-1304-4153-89DC-D36001499C30}" type="presOf" srcId="{A228603D-6C94-4887-8403-76291BCD989E}" destId="{6B30030D-C997-46AB-8102-1CA4116D76BC}" srcOrd="0" destOrd="0" presId="urn:microsoft.com/office/officeart/2005/8/layout/lProcess2"/>
    <dgm:cxn modelId="{8F4FDDF4-C310-46BF-AF9E-61462C5AF7B3}" srcId="{1E3D06BB-2812-4AD1-AFDD-366284D1A863}" destId="{DCFA4F82-AE7D-4292-BE14-48691AA55DD9}" srcOrd="0" destOrd="0" parTransId="{BE925056-BB32-4225-BFF6-A4E248B6FF63}" sibTransId="{8371A12C-3C97-4723-B871-4C48AFE8A449}"/>
    <dgm:cxn modelId="{BF697FF5-C172-4C4A-AB57-36AC407D24A9}" srcId="{F980D19E-810F-4080-8770-529E9474B470}" destId="{AB558E3F-1CCA-4C00-A477-57BDC9D40775}" srcOrd="1" destOrd="0" parTransId="{C168053A-3AEA-4744-BB34-1EEC10446D74}" sibTransId="{C32AD172-5BF5-4769-B055-AE42BF82F99D}"/>
    <dgm:cxn modelId="{DF715BF6-C616-4299-AF75-822305DCC09E}" type="presOf" srcId="{D0B6A565-14FA-498B-91AC-28CD019260A9}" destId="{0AB44042-06D8-4FAA-94AF-820B8A24640A}" srcOrd="0" destOrd="0" presId="urn:microsoft.com/office/officeart/2005/8/layout/lProcess2"/>
    <dgm:cxn modelId="{F98FD2F9-5813-4DA6-AE3A-23EDB9D87B07}" srcId="{A228603D-6C94-4887-8403-76291BCD989E}" destId="{550FE57E-4E1A-48D8-A81C-FBC131E0016E}" srcOrd="1" destOrd="0" parTransId="{67E8576E-8886-4BEA-BDFF-45D917220876}" sibTransId="{27861E2C-8E00-4201-A66D-4E4F74A64984}"/>
    <dgm:cxn modelId="{AE1931FC-8C92-46C4-A2A5-4CCD4C421E82}" type="presOf" srcId="{DCFA4F82-AE7D-4292-BE14-48691AA55DD9}" destId="{B741BE56-E6DE-4C1B-AD9D-CBEB580608C3}" srcOrd="0" destOrd="0" presId="urn:microsoft.com/office/officeart/2005/8/layout/lProcess2"/>
    <dgm:cxn modelId="{33E124FE-C5D0-4952-B854-59C3C5F6E578}" type="presOf" srcId="{5C2E98DF-C0FC-4803-A408-1BC10A338C85}" destId="{EE8491C9-82A2-4243-8D74-FE14E355A1FE}" srcOrd="0" destOrd="0" presId="urn:microsoft.com/office/officeart/2005/8/layout/lProcess2"/>
    <dgm:cxn modelId="{A722FF02-0C5A-43B1-9782-E1B7F67F692A}" type="presParOf" srcId="{D9365BC7-B1BC-46D9-82A5-7802902BCF7A}" destId="{220C4045-B2BB-4F83-9BC9-FDC29688C316}" srcOrd="0" destOrd="0" presId="urn:microsoft.com/office/officeart/2005/8/layout/lProcess2"/>
    <dgm:cxn modelId="{68CE0615-FAF8-41DA-91AF-8C6E12DD0585}" type="presParOf" srcId="{220C4045-B2BB-4F83-9BC9-FDC29688C316}" destId="{6B30030D-C997-46AB-8102-1CA4116D76BC}" srcOrd="0" destOrd="0" presId="urn:microsoft.com/office/officeart/2005/8/layout/lProcess2"/>
    <dgm:cxn modelId="{DF27CEBF-262A-4035-9467-7A039A41FCF8}" type="presParOf" srcId="{220C4045-B2BB-4F83-9BC9-FDC29688C316}" destId="{41F46787-2E29-4DFA-A852-394AE295846E}" srcOrd="1" destOrd="0" presId="urn:microsoft.com/office/officeart/2005/8/layout/lProcess2"/>
    <dgm:cxn modelId="{7C078790-E2ED-4044-93BE-EDF8F139467C}" type="presParOf" srcId="{220C4045-B2BB-4F83-9BC9-FDC29688C316}" destId="{6C65148A-29AF-412A-B576-F298BEC65CD1}" srcOrd="2" destOrd="0" presId="urn:microsoft.com/office/officeart/2005/8/layout/lProcess2"/>
    <dgm:cxn modelId="{1A6CE31F-FCB9-4361-BD35-800150021E58}" type="presParOf" srcId="{6C65148A-29AF-412A-B576-F298BEC65CD1}" destId="{54CFE05B-7806-4F29-9338-E4A7AFE01929}" srcOrd="0" destOrd="0" presId="urn:microsoft.com/office/officeart/2005/8/layout/lProcess2"/>
    <dgm:cxn modelId="{326A56AD-8DC7-4C5A-AA88-64E2EAF36608}" type="presParOf" srcId="{54CFE05B-7806-4F29-9338-E4A7AFE01929}" destId="{F9D2DE89-8D3F-402F-ABAB-177A5789A95C}" srcOrd="0" destOrd="0" presId="urn:microsoft.com/office/officeart/2005/8/layout/lProcess2"/>
    <dgm:cxn modelId="{4CFE8963-E5C8-44B2-996D-1EB948FC49F9}" type="presParOf" srcId="{54CFE05B-7806-4F29-9338-E4A7AFE01929}" destId="{FC3967AC-78E5-487A-949D-CCF7788B1B30}" srcOrd="1" destOrd="0" presId="urn:microsoft.com/office/officeart/2005/8/layout/lProcess2"/>
    <dgm:cxn modelId="{2A1BA1AE-6537-4217-8BFA-ABE8FE924851}" type="presParOf" srcId="{54CFE05B-7806-4F29-9338-E4A7AFE01929}" destId="{13DD8425-69B3-40C6-A55C-615D036B27E3}" srcOrd="2" destOrd="0" presId="urn:microsoft.com/office/officeart/2005/8/layout/lProcess2"/>
    <dgm:cxn modelId="{B3546B04-4E6F-41AE-9636-C63667B65E85}" type="presParOf" srcId="{D9365BC7-B1BC-46D9-82A5-7802902BCF7A}" destId="{4C087E34-2662-48D2-8F44-30E7D92C76B8}" srcOrd="1" destOrd="0" presId="urn:microsoft.com/office/officeart/2005/8/layout/lProcess2"/>
    <dgm:cxn modelId="{5375BC23-0A0D-4952-A8B7-2044449D308E}" type="presParOf" srcId="{D9365BC7-B1BC-46D9-82A5-7802902BCF7A}" destId="{A2E9AC1A-3518-4522-80A8-C6C3EBBE90F8}" srcOrd="2" destOrd="0" presId="urn:microsoft.com/office/officeart/2005/8/layout/lProcess2"/>
    <dgm:cxn modelId="{77BB1BD1-9DEA-49A9-B560-0777244BE83A}" type="presParOf" srcId="{A2E9AC1A-3518-4522-80A8-C6C3EBBE90F8}" destId="{1566AD06-B125-46DF-BFC3-00F02B977A48}" srcOrd="0" destOrd="0" presId="urn:microsoft.com/office/officeart/2005/8/layout/lProcess2"/>
    <dgm:cxn modelId="{C31ABE3D-F535-4751-8810-6D97A1608BE1}" type="presParOf" srcId="{A2E9AC1A-3518-4522-80A8-C6C3EBBE90F8}" destId="{7697D01F-1F8B-42CD-8CB2-E2DEB9D15248}" srcOrd="1" destOrd="0" presId="urn:microsoft.com/office/officeart/2005/8/layout/lProcess2"/>
    <dgm:cxn modelId="{B2BDE1A7-6884-41D0-9948-863F91974E5B}" type="presParOf" srcId="{A2E9AC1A-3518-4522-80A8-C6C3EBBE90F8}" destId="{4A541F79-0830-4653-9AE1-45AB274576F7}" srcOrd="2" destOrd="0" presId="urn:microsoft.com/office/officeart/2005/8/layout/lProcess2"/>
    <dgm:cxn modelId="{14630B33-6423-4382-8E66-1DD846CD82FD}" type="presParOf" srcId="{4A541F79-0830-4653-9AE1-45AB274576F7}" destId="{11B117B2-51CD-49A8-8887-FEB3D7BEF90A}" srcOrd="0" destOrd="0" presId="urn:microsoft.com/office/officeart/2005/8/layout/lProcess2"/>
    <dgm:cxn modelId="{91E08943-EF60-40F9-A98C-95013AB270AE}" type="presParOf" srcId="{11B117B2-51CD-49A8-8887-FEB3D7BEF90A}" destId="{8835BB44-713F-43BE-8DB9-E4309D4A02F7}" srcOrd="0" destOrd="0" presId="urn:microsoft.com/office/officeart/2005/8/layout/lProcess2"/>
    <dgm:cxn modelId="{9D131552-67F7-4072-8E14-ECDD1F1D0513}" type="presParOf" srcId="{11B117B2-51CD-49A8-8887-FEB3D7BEF90A}" destId="{E4495896-4552-423E-8C50-195FB5DD31A7}" srcOrd="1" destOrd="0" presId="urn:microsoft.com/office/officeart/2005/8/layout/lProcess2"/>
    <dgm:cxn modelId="{7B9E187D-B861-4D64-BA57-CB5BC41C3263}" type="presParOf" srcId="{11B117B2-51CD-49A8-8887-FEB3D7BEF90A}" destId="{EE3A3DBA-B7C3-46BD-AC9A-888B1EDE4EE2}" srcOrd="2" destOrd="0" presId="urn:microsoft.com/office/officeart/2005/8/layout/lProcess2"/>
    <dgm:cxn modelId="{5697D1E9-FF84-414F-AD98-BBF573CA7BA4}" type="presParOf" srcId="{11B117B2-51CD-49A8-8887-FEB3D7BEF90A}" destId="{613DE05B-1A20-4771-BCF2-51D4D8AF3FC3}" srcOrd="3" destOrd="0" presId="urn:microsoft.com/office/officeart/2005/8/layout/lProcess2"/>
    <dgm:cxn modelId="{4AB8ED2F-B9EC-4945-A4DA-C6E05CBD8E01}" type="presParOf" srcId="{11B117B2-51CD-49A8-8887-FEB3D7BEF90A}" destId="{EC40D5D0-0710-4C45-BF88-4C5E207A21CC}" srcOrd="4" destOrd="0" presId="urn:microsoft.com/office/officeart/2005/8/layout/lProcess2"/>
    <dgm:cxn modelId="{2797BCCF-9A78-44C7-A0C9-BCAB1D0BEFF8}" type="presParOf" srcId="{11B117B2-51CD-49A8-8887-FEB3D7BEF90A}" destId="{76B3CDD5-EDA7-4382-A657-4EEF351BE185}" srcOrd="5" destOrd="0" presId="urn:microsoft.com/office/officeart/2005/8/layout/lProcess2"/>
    <dgm:cxn modelId="{C27CDDCD-0769-4A4B-B52E-5ACC5B08EAAE}" type="presParOf" srcId="{11B117B2-51CD-49A8-8887-FEB3D7BEF90A}" destId="{3656A8A8-836E-4BF4-95D9-8BCC80A5A5AF}" srcOrd="6" destOrd="0" presId="urn:microsoft.com/office/officeart/2005/8/layout/lProcess2"/>
    <dgm:cxn modelId="{F881AD83-2486-4698-8F73-190BF3466663}" type="presParOf" srcId="{D9365BC7-B1BC-46D9-82A5-7802902BCF7A}" destId="{651B492E-04CC-4EDF-8267-7FEE3BDC15A0}" srcOrd="3" destOrd="0" presId="urn:microsoft.com/office/officeart/2005/8/layout/lProcess2"/>
    <dgm:cxn modelId="{1D96B161-5552-4C28-91E6-7880AA17F9B8}" type="presParOf" srcId="{D9365BC7-B1BC-46D9-82A5-7802902BCF7A}" destId="{E635506E-9C99-477C-8081-34D919F4DC7F}" srcOrd="4" destOrd="0" presId="urn:microsoft.com/office/officeart/2005/8/layout/lProcess2"/>
    <dgm:cxn modelId="{D18664EB-8FB0-4EDA-B6F3-0D1246E968A3}" type="presParOf" srcId="{E635506E-9C99-477C-8081-34D919F4DC7F}" destId="{EE8491C9-82A2-4243-8D74-FE14E355A1FE}" srcOrd="0" destOrd="0" presId="urn:microsoft.com/office/officeart/2005/8/layout/lProcess2"/>
    <dgm:cxn modelId="{CC02813E-369B-42C2-864D-F6A441F4CEBD}" type="presParOf" srcId="{E635506E-9C99-477C-8081-34D919F4DC7F}" destId="{4391510F-B264-41D8-9D25-5F3E5143F1FC}" srcOrd="1" destOrd="0" presId="urn:microsoft.com/office/officeart/2005/8/layout/lProcess2"/>
    <dgm:cxn modelId="{A930AD2F-B5F6-4A08-9330-084D45227C72}" type="presParOf" srcId="{E635506E-9C99-477C-8081-34D919F4DC7F}" destId="{F7CBF38D-3ABA-4087-9C13-8B254BAFE74E}" srcOrd="2" destOrd="0" presId="urn:microsoft.com/office/officeart/2005/8/layout/lProcess2"/>
    <dgm:cxn modelId="{AF1BF004-1801-479B-866F-920CD9E9B06C}" type="presParOf" srcId="{F7CBF38D-3ABA-4087-9C13-8B254BAFE74E}" destId="{AAC7F380-912C-4FCA-B79D-D776D4429A9B}" srcOrd="0" destOrd="0" presId="urn:microsoft.com/office/officeart/2005/8/layout/lProcess2"/>
    <dgm:cxn modelId="{0110E71D-E57D-444F-B21A-AB96B9B92342}" type="presParOf" srcId="{AAC7F380-912C-4FCA-B79D-D776D4429A9B}" destId="{7C017CEF-B10E-4EA2-A32C-98689FBB9E66}" srcOrd="0" destOrd="0" presId="urn:microsoft.com/office/officeart/2005/8/layout/lProcess2"/>
    <dgm:cxn modelId="{733FD690-4DF7-48A6-97D8-9A56F85EBF9D}" type="presParOf" srcId="{AAC7F380-912C-4FCA-B79D-D776D4429A9B}" destId="{9D859934-6637-44D2-A8F6-C18245BD167A}" srcOrd="1" destOrd="0" presId="urn:microsoft.com/office/officeart/2005/8/layout/lProcess2"/>
    <dgm:cxn modelId="{1467DDB6-D73F-4EB3-AD8D-00465A7A86BD}" type="presParOf" srcId="{AAC7F380-912C-4FCA-B79D-D776D4429A9B}" destId="{0B488D06-F214-447B-BABF-D07540560997}" srcOrd="2" destOrd="0" presId="urn:microsoft.com/office/officeart/2005/8/layout/lProcess2"/>
    <dgm:cxn modelId="{1401F295-AEEF-4106-84DE-399F3F4C469A}" type="presParOf" srcId="{AAC7F380-912C-4FCA-B79D-D776D4429A9B}" destId="{A99BF15C-35C9-4D15-A59F-98D1C254457F}" srcOrd="3" destOrd="0" presId="urn:microsoft.com/office/officeart/2005/8/layout/lProcess2"/>
    <dgm:cxn modelId="{6A790130-C775-4CA1-A466-1BA0D3ECA55A}" type="presParOf" srcId="{AAC7F380-912C-4FCA-B79D-D776D4429A9B}" destId="{D2766D92-BDD2-4444-84E6-A7CC3023BAF0}" srcOrd="4" destOrd="0" presId="urn:microsoft.com/office/officeart/2005/8/layout/lProcess2"/>
    <dgm:cxn modelId="{10EEBA07-73FB-49B1-B30F-96B194AA41DD}" type="presParOf" srcId="{AAC7F380-912C-4FCA-B79D-D776D4429A9B}" destId="{3C0CFB0A-AEA1-4E38-8334-D0F32A1942D6}" srcOrd="5" destOrd="0" presId="urn:microsoft.com/office/officeart/2005/8/layout/lProcess2"/>
    <dgm:cxn modelId="{FF6C78FB-DF07-4B31-A580-1B786C7909AF}" type="presParOf" srcId="{AAC7F380-912C-4FCA-B79D-D776D4429A9B}" destId="{B2E20106-5310-477E-9090-221AB680C2A6}" srcOrd="6" destOrd="0" presId="urn:microsoft.com/office/officeart/2005/8/layout/lProcess2"/>
    <dgm:cxn modelId="{CB2EA948-CA4B-42CB-98D9-479B36E474B3}" type="presParOf" srcId="{AAC7F380-912C-4FCA-B79D-D776D4429A9B}" destId="{7A752FF2-8EB6-4B47-A344-58394DA69DF5}" srcOrd="7" destOrd="0" presId="urn:microsoft.com/office/officeart/2005/8/layout/lProcess2"/>
    <dgm:cxn modelId="{C65C1A05-8717-44E2-B3A7-776F941AC5B1}" type="presParOf" srcId="{AAC7F380-912C-4FCA-B79D-D776D4429A9B}" destId="{ED474F4A-5994-485A-9C45-EC839FD013AB}" srcOrd="8" destOrd="0" presId="urn:microsoft.com/office/officeart/2005/8/layout/lProcess2"/>
    <dgm:cxn modelId="{3E0E4113-5D68-4B5F-AEC2-A0DF03405B4B}" type="presParOf" srcId="{AAC7F380-912C-4FCA-B79D-D776D4429A9B}" destId="{26C1B7AD-8449-4F26-96ED-96A3FBED1A21}" srcOrd="9" destOrd="0" presId="urn:microsoft.com/office/officeart/2005/8/layout/lProcess2"/>
    <dgm:cxn modelId="{6950A063-F899-40B5-80F4-3E6A606F1628}" type="presParOf" srcId="{AAC7F380-912C-4FCA-B79D-D776D4429A9B}" destId="{2B6AC9D5-B48C-441C-A0AB-215D2292A1AE}" srcOrd="10" destOrd="0" presId="urn:microsoft.com/office/officeart/2005/8/layout/lProcess2"/>
    <dgm:cxn modelId="{94B0C216-1D5C-4521-8504-4FDA5A811B54}" type="presParOf" srcId="{AAC7F380-912C-4FCA-B79D-D776D4429A9B}" destId="{04BF205B-52DC-457E-B8D2-E3553632B0DE}" srcOrd="11" destOrd="0" presId="urn:microsoft.com/office/officeart/2005/8/layout/lProcess2"/>
    <dgm:cxn modelId="{C7B7E01C-C2B2-42FD-B034-02E1E3E2697D}" type="presParOf" srcId="{AAC7F380-912C-4FCA-B79D-D776D4429A9B}" destId="{36094AF0-4EE9-485A-9697-DAD82256BD47}" srcOrd="12" destOrd="0" presId="urn:microsoft.com/office/officeart/2005/8/layout/lProcess2"/>
    <dgm:cxn modelId="{E6ADE05E-D70D-4E5E-83AF-DEC22075EFB6}" type="presParOf" srcId="{D9365BC7-B1BC-46D9-82A5-7802902BCF7A}" destId="{B5A95539-237E-4721-BB94-6E4AA92F3982}" srcOrd="5" destOrd="0" presId="urn:microsoft.com/office/officeart/2005/8/layout/lProcess2"/>
    <dgm:cxn modelId="{7F008A6E-8AA9-4CDB-A815-DCDCF0EDEB9B}" type="presParOf" srcId="{D9365BC7-B1BC-46D9-82A5-7802902BCF7A}" destId="{D971C12A-B450-4FBC-AADE-8A1AAB4AC551}" srcOrd="6" destOrd="0" presId="urn:microsoft.com/office/officeart/2005/8/layout/lProcess2"/>
    <dgm:cxn modelId="{ED8AC29E-75FA-43C9-A817-0DB48CCBEECC}" type="presParOf" srcId="{D971C12A-B450-4FBC-AADE-8A1AAB4AC551}" destId="{6D7F9BCA-C7E4-4840-A885-77BC2D60F0EE}" srcOrd="0" destOrd="0" presId="urn:microsoft.com/office/officeart/2005/8/layout/lProcess2"/>
    <dgm:cxn modelId="{4A5C9186-9988-46FE-8DFC-4C3E2211F3F4}" type="presParOf" srcId="{D971C12A-B450-4FBC-AADE-8A1AAB4AC551}" destId="{08725EFE-C11E-4EEC-8384-42A9266F9725}" srcOrd="1" destOrd="0" presId="urn:microsoft.com/office/officeart/2005/8/layout/lProcess2"/>
    <dgm:cxn modelId="{D40F4DF5-F9E6-41A2-A549-DF7979136E3B}" type="presParOf" srcId="{D971C12A-B450-4FBC-AADE-8A1AAB4AC551}" destId="{53F6D4EE-A7E1-4AF9-B244-3D0FC0472232}" srcOrd="2" destOrd="0" presId="urn:microsoft.com/office/officeart/2005/8/layout/lProcess2"/>
    <dgm:cxn modelId="{38AA41CA-7775-4B03-A57F-E2227CBE1F3A}" type="presParOf" srcId="{53F6D4EE-A7E1-4AF9-B244-3D0FC0472232}" destId="{F4465E9F-4530-4633-BD7B-DC02EAEE0EFE}" srcOrd="0" destOrd="0" presId="urn:microsoft.com/office/officeart/2005/8/layout/lProcess2"/>
    <dgm:cxn modelId="{822CAA95-74A7-42B7-86A8-CBDDF4EB6B4C}" type="presParOf" srcId="{F4465E9F-4530-4633-BD7B-DC02EAEE0EFE}" destId="{86151FDC-2D69-49FE-9F14-80CFE6DC709F}" srcOrd="0" destOrd="0" presId="urn:microsoft.com/office/officeart/2005/8/layout/lProcess2"/>
    <dgm:cxn modelId="{0E103257-DCA9-4C78-8A1E-F273A9133E96}" type="presParOf" srcId="{F4465E9F-4530-4633-BD7B-DC02EAEE0EFE}" destId="{AD5DE16E-EC6F-40AD-806A-8EAB517C1B31}" srcOrd="1" destOrd="0" presId="urn:microsoft.com/office/officeart/2005/8/layout/lProcess2"/>
    <dgm:cxn modelId="{2E2E84D4-CD40-41AB-8ECD-4112E9B2A9C6}" type="presParOf" srcId="{F4465E9F-4530-4633-BD7B-DC02EAEE0EFE}" destId="{183C9C4F-3384-49E4-97A6-9F4EE1C2716E}" srcOrd="2" destOrd="0" presId="urn:microsoft.com/office/officeart/2005/8/layout/lProcess2"/>
    <dgm:cxn modelId="{F4E16A24-21DF-4ECB-B005-0D50B1DBF294}" type="presParOf" srcId="{F4465E9F-4530-4633-BD7B-DC02EAEE0EFE}" destId="{054076E8-8357-460B-9DFE-09A583E72266}" srcOrd="3" destOrd="0" presId="urn:microsoft.com/office/officeart/2005/8/layout/lProcess2"/>
    <dgm:cxn modelId="{8C10E33B-2F3E-4F23-8888-2638B7C0F421}" type="presParOf" srcId="{F4465E9F-4530-4633-BD7B-DC02EAEE0EFE}" destId="{9F95B865-5B4B-4454-B346-6288821C892C}" srcOrd="4" destOrd="0" presId="urn:microsoft.com/office/officeart/2005/8/layout/lProcess2"/>
    <dgm:cxn modelId="{834ECC45-61FA-45F7-8A9D-E3573DB62AC5}" type="presParOf" srcId="{F4465E9F-4530-4633-BD7B-DC02EAEE0EFE}" destId="{BC21AB60-320A-4AC5-AA66-AC012DCC83FA}" srcOrd="5" destOrd="0" presId="urn:microsoft.com/office/officeart/2005/8/layout/lProcess2"/>
    <dgm:cxn modelId="{32A26BA8-EFA9-4E16-951F-9569A696C0CE}" type="presParOf" srcId="{F4465E9F-4530-4633-BD7B-DC02EAEE0EFE}" destId="{64420358-38AF-49DA-AB81-6094C9499887}" srcOrd="6" destOrd="0" presId="urn:microsoft.com/office/officeart/2005/8/layout/lProcess2"/>
    <dgm:cxn modelId="{2320AA06-1D14-4A6D-A2A3-C4A6F3996149}" type="presParOf" srcId="{D9365BC7-B1BC-46D9-82A5-7802902BCF7A}" destId="{15084060-835A-4C12-B023-DD2A215DD3C8}" srcOrd="7" destOrd="0" presId="urn:microsoft.com/office/officeart/2005/8/layout/lProcess2"/>
    <dgm:cxn modelId="{328DE454-2F4E-4940-9D46-659842C65346}" type="presParOf" srcId="{D9365BC7-B1BC-46D9-82A5-7802902BCF7A}" destId="{BB52EEA1-46AC-413A-9DD8-045286259C09}" srcOrd="8" destOrd="0" presId="urn:microsoft.com/office/officeart/2005/8/layout/lProcess2"/>
    <dgm:cxn modelId="{18F23836-2780-4896-90E7-AB6692716C05}" type="presParOf" srcId="{BB52EEA1-46AC-413A-9DD8-045286259C09}" destId="{A99E5883-259F-4449-A4B0-3F414FEFDD38}" srcOrd="0" destOrd="0" presId="urn:microsoft.com/office/officeart/2005/8/layout/lProcess2"/>
    <dgm:cxn modelId="{0631D069-05C8-4D66-85FD-89D637874B03}" type="presParOf" srcId="{BB52EEA1-46AC-413A-9DD8-045286259C09}" destId="{7027886E-1CD8-435D-8F03-060772EC025B}" srcOrd="1" destOrd="0" presId="urn:microsoft.com/office/officeart/2005/8/layout/lProcess2"/>
    <dgm:cxn modelId="{F80F9AF0-1910-4601-8901-997B7EE6655F}" type="presParOf" srcId="{BB52EEA1-46AC-413A-9DD8-045286259C09}" destId="{DDC504D8-93D0-46A2-8656-DC43281DE9F9}" srcOrd="2" destOrd="0" presId="urn:microsoft.com/office/officeart/2005/8/layout/lProcess2"/>
    <dgm:cxn modelId="{CDDC8655-E974-44BD-BACD-32974EAE1FCC}" type="presParOf" srcId="{DDC504D8-93D0-46A2-8656-DC43281DE9F9}" destId="{B172C4F0-E199-4585-9A6F-F56089AB33AE}" srcOrd="0" destOrd="0" presId="urn:microsoft.com/office/officeart/2005/8/layout/lProcess2"/>
    <dgm:cxn modelId="{1FF553D1-E038-4B89-8939-9BE5D49BB6D4}" type="presParOf" srcId="{B172C4F0-E199-4585-9A6F-F56089AB33AE}" destId="{B741BE56-E6DE-4C1B-AD9D-CBEB580608C3}" srcOrd="0" destOrd="0" presId="urn:microsoft.com/office/officeart/2005/8/layout/lProcess2"/>
    <dgm:cxn modelId="{B418D56D-B9A7-4C9B-A6B2-E2F917F303A0}" type="presParOf" srcId="{B172C4F0-E199-4585-9A6F-F56089AB33AE}" destId="{7722A064-08F8-4100-9151-736674429B4B}" srcOrd="1" destOrd="0" presId="urn:microsoft.com/office/officeart/2005/8/layout/lProcess2"/>
    <dgm:cxn modelId="{B74ED835-ACEA-4D6C-BC32-0626EED03F9D}" type="presParOf" srcId="{B172C4F0-E199-4585-9A6F-F56089AB33AE}" destId="{0AB44042-06D8-4FAA-94AF-820B8A24640A}" srcOrd="2" destOrd="0" presId="urn:microsoft.com/office/officeart/2005/8/layout/lProcess2"/>
    <dgm:cxn modelId="{B14770A8-1E9D-4F17-9DC5-83F71AE3731C}" type="presParOf" srcId="{B172C4F0-E199-4585-9A6F-F56089AB33AE}" destId="{07A8DF04-478F-48C7-8A99-94B49B1C46D1}" srcOrd="3" destOrd="0" presId="urn:microsoft.com/office/officeart/2005/8/layout/lProcess2"/>
    <dgm:cxn modelId="{9FFBC8AE-939C-4D00-8611-39A66C1A1C36}" type="presParOf" srcId="{B172C4F0-E199-4585-9A6F-F56089AB33AE}" destId="{E5031BCB-964C-4A4B-9B39-F9021F8C3E5E}" srcOrd="4" destOrd="0" presId="urn:microsoft.com/office/officeart/2005/8/layout/lProcess2"/>
    <dgm:cxn modelId="{02F9A6E9-5338-4E00-BEB5-CB95DA2BDA14}" type="presParOf" srcId="{B172C4F0-E199-4585-9A6F-F56089AB33AE}" destId="{E3982906-F07F-48AD-879A-4E0BF72CC3FE}" srcOrd="5" destOrd="0" presId="urn:microsoft.com/office/officeart/2005/8/layout/lProcess2"/>
    <dgm:cxn modelId="{E4742225-017D-4DEF-8D8C-43A3415DF4E4}" type="presParOf" srcId="{B172C4F0-E199-4585-9A6F-F56089AB33AE}" destId="{D1FAD846-811E-469D-95D1-5169C5046F0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C4D11E-ABB0-4306-A981-F4FC0C39E6CF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70838D60-56EB-4A9A-A4F2-3214498B6FCD}">
      <dgm:prSet phldrT="[Tekst]"/>
      <dgm:spPr/>
      <dgm:t>
        <a:bodyPr/>
        <a:lstStyle/>
        <a:p>
          <a:r>
            <a:rPr lang="nl-BE" dirty="0"/>
            <a:t>A</a:t>
          </a:r>
          <a:br>
            <a:rPr lang="nl-BE" dirty="0"/>
          </a:br>
          <a:r>
            <a:rPr lang="nl-BE" dirty="0"/>
            <a:t>Falen van de mens (53:1)</a:t>
          </a:r>
        </a:p>
      </dgm:t>
    </dgm:pt>
    <dgm:pt modelId="{DC6E8B1A-AA84-4898-B931-F1B9E8E29C39}" type="parTrans" cxnId="{FD6F9875-8246-4710-94D9-90A12CCF31DC}">
      <dgm:prSet/>
      <dgm:spPr/>
      <dgm:t>
        <a:bodyPr/>
        <a:lstStyle/>
        <a:p>
          <a:endParaRPr lang="nl-BE"/>
        </a:p>
      </dgm:t>
    </dgm:pt>
    <dgm:pt modelId="{90E6D127-B95C-48C8-B40E-4886059FF94D}" type="sibTrans" cxnId="{FD6F9875-8246-4710-94D9-90A12CCF31DC}">
      <dgm:prSet/>
      <dgm:spPr/>
      <dgm:t>
        <a:bodyPr/>
        <a:lstStyle/>
        <a:p>
          <a:endParaRPr lang="nl-BE"/>
        </a:p>
      </dgm:t>
    </dgm:pt>
    <dgm:pt modelId="{4B0A7A69-850B-4FFC-8152-694349934797}">
      <dgm:prSet phldrT="[Tekst]"/>
      <dgm:spPr/>
      <dgm:t>
        <a:bodyPr/>
        <a:lstStyle/>
        <a:p>
          <a:r>
            <a:rPr lang="nl-BE" dirty="0"/>
            <a:t>B</a:t>
          </a:r>
          <a:br>
            <a:rPr lang="nl-BE" dirty="0"/>
          </a:br>
          <a:r>
            <a:rPr lang="nl-BE" dirty="0"/>
            <a:t>Spruit en vrucht (53:2)</a:t>
          </a:r>
        </a:p>
      </dgm:t>
    </dgm:pt>
    <dgm:pt modelId="{DF58FE6C-CC3B-4ECF-8E7B-86A3B9A51C39}" type="parTrans" cxnId="{5B152B9B-33B4-463E-BB4C-28A440C62282}">
      <dgm:prSet/>
      <dgm:spPr/>
      <dgm:t>
        <a:bodyPr/>
        <a:lstStyle/>
        <a:p>
          <a:endParaRPr lang="nl-BE"/>
        </a:p>
      </dgm:t>
    </dgm:pt>
    <dgm:pt modelId="{EF32C4A0-2B48-4B6B-A5AF-BCEE78E021C5}" type="sibTrans" cxnId="{5B152B9B-33B4-463E-BB4C-28A440C62282}">
      <dgm:prSet/>
      <dgm:spPr/>
      <dgm:t>
        <a:bodyPr/>
        <a:lstStyle/>
        <a:p>
          <a:endParaRPr lang="nl-BE"/>
        </a:p>
      </dgm:t>
    </dgm:pt>
    <dgm:pt modelId="{DCDBA96A-1EE7-42A2-B8A5-B5BCA73340F7}">
      <dgm:prSet phldrT="[Tekst]"/>
      <dgm:spPr/>
      <dgm:t>
        <a:bodyPr/>
        <a:lstStyle/>
        <a:p>
          <a:r>
            <a:rPr lang="nl-BE" dirty="0"/>
            <a:t>C</a:t>
          </a:r>
          <a:br>
            <a:rPr lang="nl-BE" dirty="0"/>
          </a:br>
          <a:r>
            <a:rPr lang="nl-BE" dirty="0"/>
            <a:t>Lijden (53:3)</a:t>
          </a:r>
        </a:p>
      </dgm:t>
    </dgm:pt>
    <dgm:pt modelId="{93E8EBF9-8CF8-43F6-A8A3-4865DA114304}" type="parTrans" cxnId="{BD8001D8-D38C-4AF5-8C67-66071A5F359F}">
      <dgm:prSet/>
      <dgm:spPr/>
      <dgm:t>
        <a:bodyPr/>
        <a:lstStyle/>
        <a:p>
          <a:endParaRPr lang="nl-BE"/>
        </a:p>
      </dgm:t>
    </dgm:pt>
    <dgm:pt modelId="{E34822A6-1EA0-4076-95AE-B57C753E1685}" type="sibTrans" cxnId="{BD8001D8-D38C-4AF5-8C67-66071A5F359F}">
      <dgm:prSet/>
      <dgm:spPr/>
      <dgm:t>
        <a:bodyPr/>
        <a:lstStyle/>
        <a:p>
          <a:endParaRPr lang="nl-BE"/>
        </a:p>
      </dgm:t>
    </dgm:pt>
    <dgm:pt modelId="{C650D8B5-4BEE-4136-8027-CA4304BBDF45}">
      <dgm:prSet phldrT="[Tekst]"/>
      <dgm:spPr/>
      <dgm:t>
        <a:bodyPr/>
        <a:lstStyle/>
        <a:p>
          <a:r>
            <a:rPr lang="nl-BE" dirty="0"/>
            <a:t>D</a:t>
          </a:r>
          <a:br>
            <a:rPr lang="nl-BE" dirty="0"/>
          </a:br>
          <a:r>
            <a:rPr lang="nl-BE" dirty="0"/>
            <a:t>Schuld (53:4)</a:t>
          </a:r>
        </a:p>
      </dgm:t>
    </dgm:pt>
    <dgm:pt modelId="{A6630C14-CE7C-4379-84E4-AB68D4B0AA84}" type="parTrans" cxnId="{548067C4-A27F-4E47-BCF0-60C006B39019}">
      <dgm:prSet/>
      <dgm:spPr/>
      <dgm:t>
        <a:bodyPr/>
        <a:lstStyle/>
        <a:p>
          <a:endParaRPr lang="nl-BE"/>
        </a:p>
      </dgm:t>
    </dgm:pt>
    <dgm:pt modelId="{ADDDC852-0AFF-47A9-B96C-4BDBB1F63A98}" type="sibTrans" cxnId="{548067C4-A27F-4E47-BCF0-60C006B39019}">
      <dgm:prSet/>
      <dgm:spPr/>
      <dgm:t>
        <a:bodyPr/>
        <a:lstStyle/>
        <a:p>
          <a:endParaRPr lang="nl-BE"/>
        </a:p>
      </dgm:t>
    </dgm:pt>
    <dgm:pt modelId="{21B793F5-BF85-4DF4-BBC0-A0F62F1B05AF}">
      <dgm:prSet phldrT="[Tekst]"/>
      <dgm:spPr/>
      <dgm:t>
        <a:bodyPr/>
        <a:lstStyle/>
        <a:p>
          <a:r>
            <a:rPr lang="nl-BE" dirty="0"/>
            <a:t>E</a:t>
          </a:r>
          <a:br>
            <a:rPr lang="nl-BE" dirty="0"/>
          </a:br>
          <a:r>
            <a:rPr lang="nl-BE" dirty="0"/>
            <a:t>Oordeel (53:5)</a:t>
          </a:r>
        </a:p>
      </dgm:t>
    </dgm:pt>
    <dgm:pt modelId="{5FA916B3-AD06-42AE-9320-D48260A2B657}" type="parTrans" cxnId="{A161D73B-9FBB-486C-A171-4BFAC067757E}">
      <dgm:prSet/>
      <dgm:spPr/>
      <dgm:t>
        <a:bodyPr/>
        <a:lstStyle/>
        <a:p>
          <a:endParaRPr lang="nl-BE"/>
        </a:p>
      </dgm:t>
    </dgm:pt>
    <dgm:pt modelId="{94651E6F-8527-46EF-BA08-27DB6DB80442}" type="sibTrans" cxnId="{A161D73B-9FBB-486C-A171-4BFAC067757E}">
      <dgm:prSet/>
      <dgm:spPr/>
      <dgm:t>
        <a:bodyPr/>
        <a:lstStyle/>
        <a:p>
          <a:endParaRPr lang="nl-BE"/>
        </a:p>
      </dgm:t>
    </dgm:pt>
    <dgm:pt modelId="{287D5FEE-0302-4244-A8D6-0FC5142E652D}">
      <dgm:prSet phldrT="[Tekst]"/>
      <dgm:spPr/>
      <dgm:t>
        <a:bodyPr/>
        <a:lstStyle/>
        <a:p>
          <a:r>
            <a:rPr lang="nl-BE" dirty="0"/>
            <a:t>F</a:t>
          </a:r>
          <a:br>
            <a:rPr lang="nl-BE" dirty="0"/>
          </a:br>
          <a:r>
            <a:rPr lang="nl-BE" dirty="0"/>
            <a:t>Lam (53:6)</a:t>
          </a:r>
        </a:p>
      </dgm:t>
    </dgm:pt>
    <dgm:pt modelId="{9EE13B7B-E119-4424-817A-417AAB33122C}" type="parTrans" cxnId="{594B57CC-15B5-4466-9EA0-27DDB7AADC81}">
      <dgm:prSet/>
      <dgm:spPr/>
      <dgm:t>
        <a:bodyPr/>
        <a:lstStyle/>
        <a:p>
          <a:endParaRPr lang="nl-BE"/>
        </a:p>
      </dgm:t>
    </dgm:pt>
    <dgm:pt modelId="{665164B7-C880-45A6-BB6F-D4B4DFDED557}" type="sibTrans" cxnId="{594B57CC-15B5-4466-9EA0-27DDB7AADC81}">
      <dgm:prSet/>
      <dgm:spPr/>
      <dgm:t>
        <a:bodyPr/>
        <a:lstStyle/>
        <a:p>
          <a:endParaRPr lang="nl-BE"/>
        </a:p>
      </dgm:t>
    </dgm:pt>
    <dgm:pt modelId="{104FDF63-B2EE-4A27-91D7-6776CE5136E6}">
      <dgm:prSet phldrT="[Tekst]"/>
      <dgm:spPr/>
      <dgm:t>
        <a:bodyPr/>
        <a:lstStyle/>
        <a:p>
          <a:r>
            <a:rPr lang="nl-BE" dirty="0"/>
            <a:t>F’</a:t>
          </a:r>
          <a:br>
            <a:rPr lang="nl-BE" dirty="0"/>
          </a:br>
          <a:r>
            <a:rPr lang="nl-BE" dirty="0"/>
            <a:t>Lam (53:7)</a:t>
          </a:r>
        </a:p>
      </dgm:t>
    </dgm:pt>
    <dgm:pt modelId="{1AFDDD7A-186D-4D88-B192-DACD6D03BC56}" type="parTrans" cxnId="{99469299-90C1-4654-9BF1-F899FCE17877}">
      <dgm:prSet/>
      <dgm:spPr/>
      <dgm:t>
        <a:bodyPr/>
        <a:lstStyle/>
        <a:p>
          <a:endParaRPr lang="nl-BE"/>
        </a:p>
      </dgm:t>
    </dgm:pt>
    <dgm:pt modelId="{5E9207A2-7F41-4FDF-AF4B-0EE2167659C6}" type="sibTrans" cxnId="{99469299-90C1-4654-9BF1-F899FCE17877}">
      <dgm:prSet/>
      <dgm:spPr/>
      <dgm:t>
        <a:bodyPr/>
        <a:lstStyle/>
        <a:p>
          <a:endParaRPr lang="nl-BE"/>
        </a:p>
      </dgm:t>
    </dgm:pt>
    <dgm:pt modelId="{D62CA77E-7C0A-458F-9B2E-C4CF8D55A1E3}">
      <dgm:prSet phldrT="[Tekst]"/>
      <dgm:spPr/>
      <dgm:t>
        <a:bodyPr/>
        <a:lstStyle/>
        <a:p>
          <a:r>
            <a:rPr lang="nl-BE" dirty="0"/>
            <a:t>E’</a:t>
          </a:r>
          <a:br>
            <a:rPr lang="nl-BE" dirty="0"/>
          </a:br>
          <a:r>
            <a:rPr lang="nl-BE" dirty="0"/>
            <a:t>Oordeel (53:8)</a:t>
          </a:r>
        </a:p>
      </dgm:t>
    </dgm:pt>
    <dgm:pt modelId="{3BF2FCB6-66E3-475E-B7D5-70F3C498B4DE}" type="parTrans" cxnId="{B8EA77F2-0B14-4ABE-9023-A87BE89DEB97}">
      <dgm:prSet/>
      <dgm:spPr/>
      <dgm:t>
        <a:bodyPr/>
        <a:lstStyle/>
        <a:p>
          <a:endParaRPr lang="nl-BE"/>
        </a:p>
      </dgm:t>
    </dgm:pt>
    <dgm:pt modelId="{523D1294-0FB9-45BC-BE20-B2FFD30254D9}" type="sibTrans" cxnId="{B8EA77F2-0B14-4ABE-9023-A87BE89DEB97}">
      <dgm:prSet/>
      <dgm:spPr/>
      <dgm:t>
        <a:bodyPr/>
        <a:lstStyle/>
        <a:p>
          <a:endParaRPr lang="nl-BE"/>
        </a:p>
      </dgm:t>
    </dgm:pt>
    <dgm:pt modelId="{73BDACB8-45A3-4843-991E-5B218ED19D16}">
      <dgm:prSet phldrT="[Tekst]"/>
      <dgm:spPr/>
      <dgm:t>
        <a:bodyPr/>
        <a:lstStyle/>
        <a:p>
          <a:r>
            <a:rPr lang="nl-BE" dirty="0"/>
            <a:t>D’</a:t>
          </a:r>
          <a:br>
            <a:rPr lang="nl-BE" dirty="0"/>
          </a:br>
          <a:r>
            <a:rPr lang="nl-BE" dirty="0"/>
            <a:t>Onschuld (53:9)</a:t>
          </a:r>
        </a:p>
      </dgm:t>
    </dgm:pt>
    <dgm:pt modelId="{3FA5B621-7845-42B8-A91B-40E722F35FB4}" type="parTrans" cxnId="{ECD94EED-109C-4694-9928-C5BAAB0609BB}">
      <dgm:prSet/>
      <dgm:spPr/>
      <dgm:t>
        <a:bodyPr/>
        <a:lstStyle/>
        <a:p>
          <a:endParaRPr lang="nl-BE"/>
        </a:p>
      </dgm:t>
    </dgm:pt>
    <dgm:pt modelId="{64AF5A5D-D504-4DF1-B45A-27F13C9837D6}" type="sibTrans" cxnId="{ECD94EED-109C-4694-9928-C5BAAB0609BB}">
      <dgm:prSet/>
      <dgm:spPr/>
      <dgm:t>
        <a:bodyPr/>
        <a:lstStyle/>
        <a:p>
          <a:endParaRPr lang="nl-BE"/>
        </a:p>
      </dgm:t>
    </dgm:pt>
    <dgm:pt modelId="{4412D400-F85A-403F-BD53-2BCC2A8912F3}">
      <dgm:prSet phldrT="[Tekst]"/>
      <dgm:spPr/>
      <dgm:t>
        <a:bodyPr/>
        <a:lstStyle/>
        <a:p>
          <a:r>
            <a:rPr lang="nl-BE" dirty="0"/>
            <a:t>C’</a:t>
          </a:r>
          <a:br>
            <a:rPr lang="nl-BE" dirty="0"/>
          </a:br>
          <a:r>
            <a:rPr lang="nl-BE" dirty="0"/>
            <a:t>Lijden (53:10)</a:t>
          </a:r>
        </a:p>
      </dgm:t>
    </dgm:pt>
    <dgm:pt modelId="{734E6B1F-F6D8-4EC6-9140-DDC2838F6952}" type="parTrans" cxnId="{128ACE64-27FA-427D-8B09-3DB232429743}">
      <dgm:prSet/>
      <dgm:spPr/>
      <dgm:t>
        <a:bodyPr/>
        <a:lstStyle/>
        <a:p>
          <a:endParaRPr lang="nl-BE"/>
        </a:p>
      </dgm:t>
    </dgm:pt>
    <dgm:pt modelId="{DC077409-42B0-4207-AC17-E678076A76A6}" type="sibTrans" cxnId="{128ACE64-27FA-427D-8B09-3DB232429743}">
      <dgm:prSet/>
      <dgm:spPr/>
      <dgm:t>
        <a:bodyPr/>
        <a:lstStyle/>
        <a:p>
          <a:endParaRPr lang="nl-BE"/>
        </a:p>
      </dgm:t>
    </dgm:pt>
    <dgm:pt modelId="{64277631-A78A-4151-A5C6-2E71B0F07142}">
      <dgm:prSet phldrT="[Tekst]"/>
      <dgm:spPr/>
      <dgm:t>
        <a:bodyPr/>
        <a:lstStyle/>
        <a:p>
          <a:r>
            <a:rPr lang="nl-BE" dirty="0"/>
            <a:t>B’</a:t>
          </a:r>
          <a:br>
            <a:rPr lang="nl-BE" dirty="0"/>
          </a:br>
          <a:r>
            <a:rPr lang="nl-BE" dirty="0"/>
            <a:t>Vrucht (53:11)</a:t>
          </a:r>
        </a:p>
      </dgm:t>
    </dgm:pt>
    <dgm:pt modelId="{C597A2C0-75E0-4FCE-9112-A4078D1F7099}" type="parTrans" cxnId="{738C245F-483B-4ECD-9065-A183195CEC8D}">
      <dgm:prSet/>
      <dgm:spPr/>
      <dgm:t>
        <a:bodyPr/>
        <a:lstStyle/>
        <a:p>
          <a:endParaRPr lang="nl-BE"/>
        </a:p>
      </dgm:t>
    </dgm:pt>
    <dgm:pt modelId="{8E2BE0F1-00DC-47FE-BC20-00A016512BE4}" type="sibTrans" cxnId="{738C245F-483B-4ECD-9065-A183195CEC8D}">
      <dgm:prSet/>
      <dgm:spPr/>
      <dgm:t>
        <a:bodyPr/>
        <a:lstStyle/>
        <a:p>
          <a:endParaRPr lang="nl-BE"/>
        </a:p>
      </dgm:t>
    </dgm:pt>
    <dgm:pt modelId="{1C59F2FC-51A4-4CC6-B9F8-541356F4945D}">
      <dgm:prSet phldrT="[Tekst]"/>
      <dgm:spPr/>
      <dgm:t>
        <a:bodyPr/>
        <a:lstStyle/>
        <a:p>
          <a:r>
            <a:rPr lang="nl-BE" dirty="0"/>
            <a:t>A’</a:t>
          </a:r>
          <a:br>
            <a:rPr lang="nl-BE" dirty="0"/>
          </a:br>
          <a:r>
            <a:rPr lang="nl-BE" dirty="0"/>
            <a:t>Overwinning van de knecht (53:12)</a:t>
          </a:r>
        </a:p>
      </dgm:t>
    </dgm:pt>
    <dgm:pt modelId="{EA7F835D-EA9C-415B-A6E2-991CCDA28957}" type="parTrans" cxnId="{96E71388-FCB7-4AD3-9AA8-6DB2C333284B}">
      <dgm:prSet/>
      <dgm:spPr/>
      <dgm:t>
        <a:bodyPr/>
        <a:lstStyle/>
        <a:p>
          <a:endParaRPr lang="nl-BE"/>
        </a:p>
      </dgm:t>
    </dgm:pt>
    <dgm:pt modelId="{A72319B8-DE6B-412D-87C2-2EDA02D5E11D}" type="sibTrans" cxnId="{96E71388-FCB7-4AD3-9AA8-6DB2C333284B}">
      <dgm:prSet/>
      <dgm:spPr/>
      <dgm:t>
        <a:bodyPr/>
        <a:lstStyle/>
        <a:p>
          <a:endParaRPr lang="nl-BE"/>
        </a:p>
      </dgm:t>
    </dgm:pt>
    <dgm:pt modelId="{2950B4D1-2F28-49DA-9EB9-FBADA614B2E3}" type="pres">
      <dgm:prSet presAssocID="{B5C4D11E-ABB0-4306-A981-F4FC0C39E6CF}" presName="Name0" presStyleCnt="0">
        <dgm:presLayoutVars>
          <dgm:dir/>
          <dgm:resizeHandles val="exact"/>
        </dgm:presLayoutVars>
      </dgm:prSet>
      <dgm:spPr/>
    </dgm:pt>
    <dgm:pt modelId="{2CC429DA-F112-416E-889C-5A46DC6F10E1}" type="pres">
      <dgm:prSet presAssocID="{70838D60-56EB-4A9A-A4F2-3214498B6FCD}" presName="node" presStyleLbl="node1" presStyleIdx="0" presStyleCnt="12">
        <dgm:presLayoutVars>
          <dgm:bulletEnabled val="1"/>
        </dgm:presLayoutVars>
      </dgm:prSet>
      <dgm:spPr/>
    </dgm:pt>
    <dgm:pt modelId="{23EC026B-77BC-4056-9F9E-29538CF14C00}" type="pres">
      <dgm:prSet presAssocID="{90E6D127-B95C-48C8-B40E-4886059FF94D}" presName="sibTrans" presStyleLbl="sibTrans1D1" presStyleIdx="0" presStyleCnt="11"/>
      <dgm:spPr/>
    </dgm:pt>
    <dgm:pt modelId="{78D42D8B-1E14-45E7-8987-CA9242C9015B}" type="pres">
      <dgm:prSet presAssocID="{90E6D127-B95C-48C8-B40E-4886059FF94D}" presName="connectorText" presStyleLbl="sibTrans1D1" presStyleIdx="0" presStyleCnt="11"/>
      <dgm:spPr/>
    </dgm:pt>
    <dgm:pt modelId="{EFD46432-92E9-4A81-BC5D-14024A34DF76}" type="pres">
      <dgm:prSet presAssocID="{4B0A7A69-850B-4FFC-8152-694349934797}" presName="node" presStyleLbl="node1" presStyleIdx="1" presStyleCnt="12">
        <dgm:presLayoutVars>
          <dgm:bulletEnabled val="1"/>
        </dgm:presLayoutVars>
      </dgm:prSet>
      <dgm:spPr/>
    </dgm:pt>
    <dgm:pt modelId="{A42686E5-26E5-475A-AD0C-A28106775FF6}" type="pres">
      <dgm:prSet presAssocID="{EF32C4A0-2B48-4B6B-A5AF-BCEE78E021C5}" presName="sibTrans" presStyleLbl="sibTrans1D1" presStyleIdx="1" presStyleCnt="11"/>
      <dgm:spPr/>
    </dgm:pt>
    <dgm:pt modelId="{18D65385-3321-466C-A69B-45B7E549BA4C}" type="pres">
      <dgm:prSet presAssocID="{EF32C4A0-2B48-4B6B-A5AF-BCEE78E021C5}" presName="connectorText" presStyleLbl="sibTrans1D1" presStyleIdx="1" presStyleCnt="11"/>
      <dgm:spPr/>
    </dgm:pt>
    <dgm:pt modelId="{722D6F8C-C721-4DB4-8C6A-361C1B548EA1}" type="pres">
      <dgm:prSet presAssocID="{DCDBA96A-1EE7-42A2-B8A5-B5BCA73340F7}" presName="node" presStyleLbl="node1" presStyleIdx="2" presStyleCnt="12">
        <dgm:presLayoutVars>
          <dgm:bulletEnabled val="1"/>
        </dgm:presLayoutVars>
      </dgm:prSet>
      <dgm:spPr/>
    </dgm:pt>
    <dgm:pt modelId="{25F85091-785A-408C-8ECF-EA7C4BFC5E6B}" type="pres">
      <dgm:prSet presAssocID="{E34822A6-1EA0-4076-95AE-B57C753E1685}" presName="sibTrans" presStyleLbl="sibTrans1D1" presStyleIdx="2" presStyleCnt="11"/>
      <dgm:spPr/>
    </dgm:pt>
    <dgm:pt modelId="{ED812D84-38DC-4136-B4BE-4ECA7A7045C0}" type="pres">
      <dgm:prSet presAssocID="{E34822A6-1EA0-4076-95AE-B57C753E1685}" presName="connectorText" presStyleLbl="sibTrans1D1" presStyleIdx="2" presStyleCnt="11"/>
      <dgm:spPr/>
    </dgm:pt>
    <dgm:pt modelId="{D6240012-58BE-450B-9A9B-EB9C2F6666CD}" type="pres">
      <dgm:prSet presAssocID="{C650D8B5-4BEE-4136-8027-CA4304BBDF45}" presName="node" presStyleLbl="node1" presStyleIdx="3" presStyleCnt="12">
        <dgm:presLayoutVars>
          <dgm:bulletEnabled val="1"/>
        </dgm:presLayoutVars>
      </dgm:prSet>
      <dgm:spPr/>
    </dgm:pt>
    <dgm:pt modelId="{291DA85B-3CB0-4FA5-A039-2583FD0BBCB3}" type="pres">
      <dgm:prSet presAssocID="{ADDDC852-0AFF-47A9-B96C-4BDBB1F63A98}" presName="sibTrans" presStyleLbl="sibTrans1D1" presStyleIdx="3" presStyleCnt="11"/>
      <dgm:spPr/>
    </dgm:pt>
    <dgm:pt modelId="{8F756F09-32A8-444A-8F67-CE9E80AB4172}" type="pres">
      <dgm:prSet presAssocID="{ADDDC852-0AFF-47A9-B96C-4BDBB1F63A98}" presName="connectorText" presStyleLbl="sibTrans1D1" presStyleIdx="3" presStyleCnt="11"/>
      <dgm:spPr/>
    </dgm:pt>
    <dgm:pt modelId="{DEB03BEB-81EB-4FD8-830C-0FC8E242DFBA}" type="pres">
      <dgm:prSet presAssocID="{21B793F5-BF85-4DF4-BBC0-A0F62F1B05AF}" presName="node" presStyleLbl="node1" presStyleIdx="4" presStyleCnt="12">
        <dgm:presLayoutVars>
          <dgm:bulletEnabled val="1"/>
        </dgm:presLayoutVars>
      </dgm:prSet>
      <dgm:spPr/>
    </dgm:pt>
    <dgm:pt modelId="{A7E7A291-B897-4613-B861-37C98AE2EA43}" type="pres">
      <dgm:prSet presAssocID="{94651E6F-8527-46EF-BA08-27DB6DB80442}" presName="sibTrans" presStyleLbl="sibTrans1D1" presStyleIdx="4" presStyleCnt="11"/>
      <dgm:spPr/>
    </dgm:pt>
    <dgm:pt modelId="{77106B1B-3814-4FB3-8B37-476D5D254B48}" type="pres">
      <dgm:prSet presAssocID="{94651E6F-8527-46EF-BA08-27DB6DB80442}" presName="connectorText" presStyleLbl="sibTrans1D1" presStyleIdx="4" presStyleCnt="11"/>
      <dgm:spPr/>
    </dgm:pt>
    <dgm:pt modelId="{05E82A83-B3E1-4319-B4B2-E1ADDDE4F1CD}" type="pres">
      <dgm:prSet presAssocID="{287D5FEE-0302-4244-A8D6-0FC5142E652D}" presName="node" presStyleLbl="node1" presStyleIdx="5" presStyleCnt="12">
        <dgm:presLayoutVars>
          <dgm:bulletEnabled val="1"/>
        </dgm:presLayoutVars>
      </dgm:prSet>
      <dgm:spPr/>
    </dgm:pt>
    <dgm:pt modelId="{4B61C668-3876-4167-BA62-19573F50B310}" type="pres">
      <dgm:prSet presAssocID="{665164B7-C880-45A6-BB6F-D4B4DFDED557}" presName="sibTrans" presStyleLbl="sibTrans1D1" presStyleIdx="5" presStyleCnt="11"/>
      <dgm:spPr/>
    </dgm:pt>
    <dgm:pt modelId="{B6454026-7905-492A-82D6-E8101FCE22A0}" type="pres">
      <dgm:prSet presAssocID="{665164B7-C880-45A6-BB6F-D4B4DFDED557}" presName="connectorText" presStyleLbl="sibTrans1D1" presStyleIdx="5" presStyleCnt="11"/>
      <dgm:spPr/>
    </dgm:pt>
    <dgm:pt modelId="{12F65E5E-6E1E-4B7C-BB9D-49FE8708B6A7}" type="pres">
      <dgm:prSet presAssocID="{104FDF63-B2EE-4A27-91D7-6776CE5136E6}" presName="node" presStyleLbl="node1" presStyleIdx="6" presStyleCnt="12">
        <dgm:presLayoutVars>
          <dgm:bulletEnabled val="1"/>
        </dgm:presLayoutVars>
      </dgm:prSet>
      <dgm:spPr/>
    </dgm:pt>
    <dgm:pt modelId="{F5ECDA76-FA7C-4B6E-A40F-F5E1C1BC5729}" type="pres">
      <dgm:prSet presAssocID="{5E9207A2-7F41-4FDF-AF4B-0EE2167659C6}" presName="sibTrans" presStyleLbl="sibTrans1D1" presStyleIdx="6" presStyleCnt="11"/>
      <dgm:spPr/>
    </dgm:pt>
    <dgm:pt modelId="{7620B2F8-E02F-4D85-A8B9-77CC6FAB356D}" type="pres">
      <dgm:prSet presAssocID="{5E9207A2-7F41-4FDF-AF4B-0EE2167659C6}" presName="connectorText" presStyleLbl="sibTrans1D1" presStyleIdx="6" presStyleCnt="11"/>
      <dgm:spPr/>
    </dgm:pt>
    <dgm:pt modelId="{E889E4A3-038A-433C-BAC3-5B2A6338CF77}" type="pres">
      <dgm:prSet presAssocID="{D62CA77E-7C0A-458F-9B2E-C4CF8D55A1E3}" presName="node" presStyleLbl="node1" presStyleIdx="7" presStyleCnt="12">
        <dgm:presLayoutVars>
          <dgm:bulletEnabled val="1"/>
        </dgm:presLayoutVars>
      </dgm:prSet>
      <dgm:spPr/>
    </dgm:pt>
    <dgm:pt modelId="{658A15B9-39C6-41C0-85F0-98B61FD99EE7}" type="pres">
      <dgm:prSet presAssocID="{523D1294-0FB9-45BC-BE20-B2FFD30254D9}" presName="sibTrans" presStyleLbl="sibTrans1D1" presStyleIdx="7" presStyleCnt="11"/>
      <dgm:spPr/>
    </dgm:pt>
    <dgm:pt modelId="{F7B45598-A889-40B9-B874-6D8B21E6C0FB}" type="pres">
      <dgm:prSet presAssocID="{523D1294-0FB9-45BC-BE20-B2FFD30254D9}" presName="connectorText" presStyleLbl="sibTrans1D1" presStyleIdx="7" presStyleCnt="11"/>
      <dgm:spPr/>
    </dgm:pt>
    <dgm:pt modelId="{18F54209-9553-441D-9558-3DA1844C1095}" type="pres">
      <dgm:prSet presAssocID="{73BDACB8-45A3-4843-991E-5B218ED19D16}" presName="node" presStyleLbl="node1" presStyleIdx="8" presStyleCnt="12">
        <dgm:presLayoutVars>
          <dgm:bulletEnabled val="1"/>
        </dgm:presLayoutVars>
      </dgm:prSet>
      <dgm:spPr/>
    </dgm:pt>
    <dgm:pt modelId="{371B6D35-D0D2-476A-AD75-7F813192B411}" type="pres">
      <dgm:prSet presAssocID="{64AF5A5D-D504-4DF1-B45A-27F13C9837D6}" presName="sibTrans" presStyleLbl="sibTrans1D1" presStyleIdx="8" presStyleCnt="11"/>
      <dgm:spPr/>
    </dgm:pt>
    <dgm:pt modelId="{AAB84780-7DB7-44D5-B753-1F8742DED74E}" type="pres">
      <dgm:prSet presAssocID="{64AF5A5D-D504-4DF1-B45A-27F13C9837D6}" presName="connectorText" presStyleLbl="sibTrans1D1" presStyleIdx="8" presStyleCnt="11"/>
      <dgm:spPr/>
    </dgm:pt>
    <dgm:pt modelId="{53E68F1D-B2E4-492F-960D-2CDAEB08C55B}" type="pres">
      <dgm:prSet presAssocID="{4412D400-F85A-403F-BD53-2BCC2A8912F3}" presName="node" presStyleLbl="node1" presStyleIdx="9" presStyleCnt="12">
        <dgm:presLayoutVars>
          <dgm:bulletEnabled val="1"/>
        </dgm:presLayoutVars>
      </dgm:prSet>
      <dgm:spPr/>
    </dgm:pt>
    <dgm:pt modelId="{35316470-79D5-4061-AB80-FD05AFAF8151}" type="pres">
      <dgm:prSet presAssocID="{DC077409-42B0-4207-AC17-E678076A76A6}" presName="sibTrans" presStyleLbl="sibTrans1D1" presStyleIdx="9" presStyleCnt="11"/>
      <dgm:spPr/>
    </dgm:pt>
    <dgm:pt modelId="{7B57BB8E-5581-423D-8164-64A00858B1DE}" type="pres">
      <dgm:prSet presAssocID="{DC077409-42B0-4207-AC17-E678076A76A6}" presName="connectorText" presStyleLbl="sibTrans1D1" presStyleIdx="9" presStyleCnt="11"/>
      <dgm:spPr/>
    </dgm:pt>
    <dgm:pt modelId="{5B6385B7-DAED-4F60-8F54-7C74B5AE90C5}" type="pres">
      <dgm:prSet presAssocID="{64277631-A78A-4151-A5C6-2E71B0F07142}" presName="node" presStyleLbl="node1" presStyleIdx="10" presStyleCnt="12">
        <dgm:presLayoutVars>
          <dgm:bulletEnabled val="1"/>
        </dgm:presLayoutVars>
      </dgm:prSet>
      <dgm:spPr/>
    </dgm:pt>
    <dgm:pt modelId="{15282C18-979D-4A5C-8AF4-FE8A4C0FCDD1}" type="pres">
      <dgm:prSet presAssocID="{8E2BE0F1-00DC-47FE-BC20-00A016512BE4}" presName="sibTrans" presStyleLbl="sibTrans1D1" presStyleIdx="10" presStyleCnt="11"/>
      <dgm:spPr/>
    </dgm:pt>
    <dgm:pt modelId="{E602C409-99FE-4702-B5A6-B6A46C26C97D}" type="pres">
      <dgm:prSet presAssocID="{8E2BE0F1-00DC-47FE-BC20-00A016512BE4}" presName="connectorText" presStyleLbl="sibTrans1D1" presStyleIdx="10" presStyleCnt="11"/>
      <dgm:spPr/>
    </dgm:pt>
    <dgm:pt modelId="{D8320668-D632-42D7-A875-B5A10D285A1D}" type="pres">
      <dgm:prSet presAssocID="{1C59F2FC-51A4-4CC6-B9F8-541356F4945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58B3509-3655-4CA6-92E8-3C20FC0DC4D2}" type="presOf" srcId="{665164B7-C880-45A6-BB6F-D4B4DFDED557}" destId="{4B61C668-3876-4167-BA62-19573F50B310}" srcOrd="0" destOrd="0" presId="urn:microsoft.com/office/officeart/2005/8/layout/bProcess3"/>
    <dgm:cxn modelId="{FB7A6616-969B-4841-972B-0597196975CC}" type="presOf" srcId="{DC077409-42B0-4207-AC17-E678076A76A6}" destId="{35316470-79D5-4061-AB80-FD05AFAF8151}" srcOrd="0" destOrd="0" presId="urn:microsoft.com/office/officeart/2005/8/layout/bProcess3"/>
    <dgm:cxn modelId="{9FFFA616-FBA9-41DC-A196-F9902462C0A8}" type="presOf" srcId="{64277631-A78A-4151-A5C6-2E71B0F07142}" destId="{5B6385B7-DAED-4F60-8F54-7C74B5AE90C5}" srcOrd="0" destOrd="0" presId="urn:microsoft.com/office/officeart/2005/8/layout/bProcess3"/>
    <dgm:cxn modelId="{7EC64E17-D737-497A-9C2E-3183D010BA5F}" type="presOf" srcId="{90E6D127-B95C-48C8-B40E-4886059FF94D}" destId="{78D42D8B-1E14-45E7-8987-CA9242C9015B}" srcOrd="1" destOrd="0" presId="urn:microsoft.com/office/officeart/2005/8/layout/bProcess3"/>
    <dgm:cxn modelId="{ACAA4327-0152-425B-840D-E1F5C0F6E981}" type="presOf" srcId="{5E9207A2-7F41-4FDF-AF4B-0EE2167659C6}" destId="{F5ECDA76-FA7C-4B6E-A40F-F5E1C1BC5729}" srcOrd="0" destOrd="0" presId="urn:microsoft.com/office/officeart/2005/8/layout/bProcess3"/>
    <dgm:cxn modelId="{64199129-345D-4515-ADB7-8745B4B2AAB2}" type="presOf" srcId="{21B793F5-BF85-4DF4-BBC0-A0F62F1B05AF}" destId="{DEB03BEB-81EB-4FD8-830C-0FC8E242DFBA}" srcOrd="0" destOrd="0" presId="urn:microsoft.com/office/officeart/2005/8/layout/bProcess3"/>
    <dgm:cxn modelId="{A8FC4634-BD96-4875-BD35-B1CC071856F0}" type="presOf" srcId="{94651E6F-8527-46EF-BA08-27DB6DB80442}" destId="{77106B1B-3814-4FB3-8B37-476D5D254B48}" srcOrd="1" destOrd="0" presId="urn:microsoft.com/office/officeart/2005/8/layout/bProcess3"/>
    <dgm:cxn modelId="{018CE634-7627-44B7-BA2E-B6BA8A7B8D43}" type="presOf" srcId="{665164B7-C880-45A6-BB6F-D4B4DFDED557}" destId="{B6454026-7905-492A-82D6-E8101FCE22A0}" srcOrd="1" destOrd="0" presId="urn:microsoft.com/office/officeart/2005/8/layout/bProcess3"/>
    <dgm:cxn modelId="{D22F9735-E85E-46C8-A488-2564F166A2A4}" type="presOf" srcId="{E34822A6-1EA0-4076-95AE-B57C753E1685}" destId="{25F85091-785A-408C-8ECF-EA7C4BFC5E6B}" srcOrd="0" destOrd="0" presId="urn:microsoft.com/office/officeart/2005/8/layout/bProcess3"/>
    <dgm:cxn modelId="{A161D73B-9FBB-486C-A171-4BFAC067757E}" srcId="{B5C4D11E-ABB0-4306-A981-F4FC0C39E6CF}" destId="{21B793F5-BF85-4DF4-BBC0-A0F62F1B05AF}" srcOrd="4" destOrd="0" parTransId="{5FA916B3-AD06-42AE-9320-D48260A2B657}" sibTransId="{94651E6F-8527-46EF-BA08-27DB6DB80442}"/>
    <dgm:cxn modelId="{BDD6F63C-C3DB-44EE-96E7-80FC6BD68B84}" type="presOf" srcId="{EF32C4A0-2B48-4B6B-A5AF-BCEE78E021C5}" destId="{A42686E5-26E5-475A-AD0C-A28106775FF6}" srcOrd="0" destOrd="0" presId="urn:microsoft.com/office/officeart/2005/8/layout/bProcess3"/>
    <dgm:cxn modelId="{738C245F-483B-4ECD-9065-A183195CEC8D}" srcId="{B5C4D11E-ABB0-4306-A981-F4FC0C39E6CF}" destId="{64277631-A78A-4151-A5C6-2E71B0F07142}" srcOrd="10" destOrd="0" parTransId="{C597A2C0-75E0-4FCE-9112-A4078D1F7099}" sibTransId="{8E2BE0F1-00DC-47FE-BC20-00A016512BE4}"/>
    <dgm:cxn modelId="{128ACE64-27FA-427D-8B09-3DB232429743}" srcId="{B5C4D11E-ABB0-4306-A981-F4FC0C39E6CF}" destId="{4412D400-F85A-403F-BD53-2BCC2A8912F3}" srcOrd="9" destOrd="0" parTransId="{734E6B1F-F6D8-4EC6-9140-DDC2838F6952}" sibTransId="{DC077409-42B0-4207-AC17-E678076A76A6}"/>
    <dgm:cxn modelId="{D9115947-71B8-47E2-9E54-D154FDB18D9B}" type="presOf" srcId="{94651E6F-8527-46EF-BA08-27DB6DB80442}" destId="{A7E7A291-B897-4613-B861-37C98AE2EA43}" srcOrd="0" destOrd="0" presId="urn:microsoft.com/office/officeart/2005/8/layout/bProcess3"/>
    <dgm:cxn modelId="{C908E06A-DF25-4083-89C7-532C94D922A8}" type="presOf" srcId="{64AF5A5D-D504-4DF1-B45A-27F13C9837D6}" destId="{AAB84780-7DB7-44D5-B753-1F8742DED74E}" srcOrd="1" destOrd="0" presId="urn:microsoft.com/office/officeart/2005/8/layout/bProcess3"/>
    <dgm:cxn modelId="{606B6B4D-E15D-42D8-ABC9-0F93637E9097}" type="presOf" srcId="{1C59F2FC-51A4-4CC6-B9F8-541356F4945D}" destId="{D8320668-D632-42D7-A875-B5A10D285A1D}" srcOrd="0" destOrd="0" presId="urn:microsoft.com/office/officeart/2005/8/layout/bProcess3"/>
    <dgm:cxn modelId="{274A5971-5CBF-4CF0-A659-E0B20CB3F1AD}" type="presOf" srcId="{523D1294-0FB9-45BC-BE20-B2FFD30254D9}" destId="{F7B45598-A889-40B9-B874-6D8B21E6C0FB}" srcOrd="1" destOrd="0" presId="urn:microsoft.com/office/officeart/2005/8/layout/bProcess3"/>
    <dgm:cxn modelId="{FD6F9875-8246-4710-94D9-90A12CCF31DC}" srcId="{B5C4D11E-ABB0-4306-A981-F4FC0C39E6CF}" destId="{70838D60-56EB-4A9A-A4F2-3214498B6FCD}" srcOrd="0" destOrd="0" parTransId="{DC6E8B1A-AA84-4898-B931-F1B9E8E29C39}" sibTransId="{90E6D127-B95C-48C8-B40E-4886059FF94D}"/>
    <dgm:cxn modelId="{E5467A56-9E19-45D8-B42B-47ECE44A7320}" type="presOf" srcId="{523D1294-0FB9-45BC-BE20-B2FFD30254D9}" destId="{658A15B9-39C6-41C0-85F0-98B61FD99EE7}" srcOrd="0" destOrd="0" presId="urn:microsoft.com/office/officeart/2005/8/layout/bProcess3"/>
    <dgm:cxn modelId="{EFFCBE59-B33C-4B68-B369-7237B63F2AD1}" type="presOf" srcId="{8E2BE0F1-00DC-47FE-BC20-00A016512BE4}" destId="{E602C409-99FE-4702-B5A6-B6A46C26C97D}" srcOrd="1" destOrd="0" presId="urn:microsoft.com/office/officeart/2005/8/layout/bProcess3"/>
    <dgm:cxn modelId="{03D2DB7E-1BA6-4349-AE55-D910B28EC7F5}" type="presOf" srcId="{287D5FEE-0302-4244-A8D6-0FC5142E652D}" destId="{05E82A83-B3E1-4319-B4B2-E1ADDDE4F1CD}" srcOrd="0" destOrd="0" presId="urn:microsoft.com/office/officeart/2005/8/layout/bProcess3"/>
    <dgm:cxn modelId="{6277FD83-1BDC-4C2E-AA4F-D775D11F89ED}" type="presOf" srcId="{5E9207A2-7F41-4FDF-AF4B-0EE2167659C6}" destId="{7620B2F8-E02F-4D85-A8B9-77CC6FAB356D}" srcOrd="1" destOrd="0" presId="urn:microsoft.com/office/officeart/2005/8/layout/bProcess3"/>
    <dgm:cxn modelId="{315BDE84-0FEC-437A-9931-18032D96D994}" type="presOf" srcId="{90E6D127-B95C-48C8-B40E-4886059FF94D}" destId="{23EC026B-77BC-4056-9F9E-29538CF14C00}" srcOrd="0" destOrd="0" presId="urn:microsoft.com/office/officeart/2005/8/layout/bProcess3"/>
    <dgm:cxn modelId="{C059E085-7B6A-4A4E-89D1-777C6C8812E8}" type="presOf" srcId="{ADDDC852-0AFF-47A9-B96C-4BDBB1F63A98}" destId="{291DA85B-3CB0-4FA5-A039-2583FD0BBCB3}" srcOrd="0" destOrd="0" presId="urn:microsoft.com/office/officeart/2005/8/layout/bProcess3"/>
    <dgm:cxn modelId="{96E71388-FCB7-4AD3-9AA8-6DB2C333284B}" srcId="{B5C4D11E-ABB0-4306-A981-F4FC0C39E6CF}" destId="{1C59F2FC-51A4-4CC6-B9F8-541356F4945D}" srcOrd="11" destOrd="0" parTransId="{EA7F835D-EA9C-415B-A6E2-991CCDA28957}" sibTransId="{A72319B8-DE6B-412D-87C2-2EDA02D5E11D}"/>
    <dgm:cxn modelId="{7058E497-3CF9-498D-87E7-1E1170A8D76B}" type="presOf" srcId="{C650D8B5-4BEE-4136-8027-CA4304BBDF45}" destId="{D6240012-58BE-450B-9A9B-EB9C2F6666CD}" srcOrd="0" destOrd="0" presId="urn:microsoft.com/office/officeart/2005/8/layout/bProcess3"/>
    <dgm:cxn modelId="{99469299-90C1-4654-9BF1-F899FCE17877}" srcId="{B5C4D11E-ABB0-4306-A981-F4FC0C39E6CF}" destId="{104FDF63-B2EE-4A27-91D7-6776CE5136E6}" srcOrd="6" destOrd="0" parTransId="{1AFDDD7A-186D-4D88-B192-DACD6D03BC56}" sibTransId="{5E9207A2-7F41-4FDF-AF4B-0EE2167659C6}"/>
    <dgm:cxn modelId="{5B152B9B-33B4-463E-BB4C-28A440C62282}" srcId="{B5C4D11E-ABB0-4306-A981-F4FC0C39E6CF}" destId="{4B0A7A69-850B-4FFC-8152-694349934797}" srcOrd="1" destOrd="0" parTransId="{DF58FE6C-CC3B-4ECF-8E7B-86A3B9A51C39}" sibTransId="{EF32C4A0-2B48-4B6B-A5AF-BCEE78E021C5}"/>
    <dgm:cxn modelId="{AE39069C-C1D3-4515-A484-F5F16062F6B7}" type="presOf" srcId="{73BDACB8-45A3-4843-991E-5B218ED19D16}" destId="{18F54209-9553-441D-9558-3DA1844C1095}" srcOrd="0" destOrd="0" presId="urn:microsoft.com/office/officeart/2005/8/layout/bProcess3"/>
    <dgm:cxn modelId="{EECBA8A0-5C2C-4155-81CB-0004B562BB22}" type="presOf" srcId="{DCDBA96A-1EE7-42A2-B8A5-B5BCA73340F7}" destId="{722D6F8C-C721-4DB4-8C6A-361C1B548EA1}" srcOrd="0" destOrd="0" presId="urn:microsoft.com/office/officeart/2005/8/layout/bProcess3"/>
    <dgm:cxn modelId="{C85FEDAF-5017-41A4-9011-6FDB68131D12}" type="presOf" srcId="{ADDDC852-0AFF-47A9-B96C-4BDBB1F63A98}" destId="{8F756F09-32A8-444A-8F67-CE9E80AB4172}" srcOrd="1" destOrd="0" presId="urn:microsoft.com/office/officeart/2005/8/layout/bProcess3"/>
    <dgm:cxn modelId="{E857E3C0-03A2-4B4A-A8F8-1DAEB1F13CF2}" type="presOf" srcId="{104FDF63-B2EE-4A27-91D7-6776CE5136E6}" destId="{12F65E5E-6E1E-4B7C-BB9D-49FE8708B6A7}" srcOrd="0" destOrd="0" presId="urn:microsoft.com/office/officeart/2005/8/layout/bProcess3"/>
    <dgm:cxn modelId="{81C146C2-3B32-473B-99D8-0035E57A0C57}" type="presOf" srcId="{8E2BE0F1-00DC-47FE-BC20-00A016512BE4}" destId="{15282C18-979D-4A5C-8AF4-FE8A4C0FCDD1}" srcOrd="0" destOrd="0" presId="urn:microsoft.com/office/officeart/2005/8/layout/bProcess3"/>
    <dgm:cxn modelId="{6F7ED8C2-D379-407A-8B14-C7E27165C233}" type="presOf" srcId="{DC077409-42B0-4207-AC17-E678076A76A6}" destId="{7B57BB8E-5581-423D-8164-64A00858B1DE}" srcOrd="1" destOrd="0" presId="urn:microsoft.com/office/officeart/2005/8/layout/bProcess3"/>
    <dgm:cxn modelId="{548067C4-A27F-4E47-BCF0-60C006B39019}" srcId="{B5C4D11E-ABB0-4306-A981-F4FC0C39E6CF}" destId="{C650D8B5-4BEE-4136-8027-CA4304BBDF45}" srcOrd="3" destOrd="0" parTransId="{A6630C14-CE7C-4379-84E4-AB68D4B0AA84}" sibTransId="{ADDDC852-0AFF-47A9-B96C-4BDBB1F63A98}"/>
    <dgm:cxn modelId="{594B57CC-15B5-4466-9EA0-27DDB7AADC81}" srcId="{B5C4D11E-ABB0-4306-A981-F4FC0C39E6CF}" destId="{287D5FEE-0302-4244-A8D6-0FC5142E652D}" srcOrd="5" destOrd="0" parTransId="{9EE13B7B-E119-4424-817A-417AAB33122C}" sibTransId="{665164B7-C880-45A6-BB6F-D4B4DFDED557}"/>
    <dgm:cxn modelId="{C75829CE-B56F-480C-9B34-AF6BEE1F88B2}" type="presOf" srcId="{B5C4D11E-ABB0-4306-A981-F4FC0C39E6CF}" destId="{2950B4D1-2F28-49DA-9EB9-FBADA614B2E3}" srcOrd="0" destOrd="0" presId="urn:microsoft.com/office/officeart/2005/8/layout/bProcess3"/>
    <dgm:cxn modelId="{FF11A4D0-5FAB-4ADC-8168-A06917629EE3}" type="presOf" srcId="{E34822A6-1EA0-4076-95AE-B57C753E1685}" destId="{ED812D84-38DC-4136-B4BE-4ECA7A7045C0}" srcOrd="1" destOrd="0" presId="urn:microsoft.com/office/officeart/2005/8/layout/bProcess3"/>
    <dgm:cxn modelId="{BD8001D8-D38C-4AF5-8C67-66071A5F359F}" srcId="{B5C4D11E-ABB0-4306-A981-F4FC0C39E6CF}" destId="{DCDBA96A-1EE7-42A2-B8A5-B5BCA73340F7}" srcOrd="2" destOrd="0" parTransId="{93E8EBF9-8CF8-43F6-A8A3-4865DA114304}" sibTransId="{E34822A6-1EA0-4076-95AE-B57C753E1685}"/>
    <dgm:cxn modelId="{BBA6B6D9-BBBF-4FD2-AA75-5D1191DE555C}" type="presOf" srcId="{70838D60-56EB-4A9A-A4F2-3214498B6FCD}" destId="{2CC429DA-F112-416E-889C-5A46DC6F10E1}" srcOrd="0" destOrd="0" presId="urn:microsoft.com/office/officeart/2005/8/layout/bProcess3"/>
    <dgm:cxn modelId="{F7395CDB-3A9A-4E77-825B-8394A83BCC48}" type="presOf" srcId="{64AF5A5D-D504-4DF1-B45A-27F13C9837D6}" destId="{371B6D35-D0D2-476A-AD75-7F813192B411}" srcOrd="0" destOrd="0" presId="urn:microsoft.com/office/officeart/2005/8/layout/bProcess3"/>
    <dgm:cxn modelId="{2FC6C5DC-7D2C-41D7-9375-7985EB6C3445}" type="presOf" srcId="{4B0A7A69-850B-4FFC-8152-694349934797}" destId="{EFD46432-92E9-4A81-BC5D-14024A34DF76}" srcOrd="0" destOrd="0" presId="urn:microsoft.com/office/officeart/2005/8/layout/bProcess3"/>
    <dgm:cxn modelId="{C0D0F6E3-FEC1-4402-AB29-F0C2AEC595D3}" type="presOf" srcId="{4412D400-F85A-403F-BD53-2BCC2A8912F3}" destId="{53E68F1D-B2E4-492F-960D-2CDAEB08C55B}" srcOrd="0" destOrd="0" presId="urn:microsoft.com/office/officeart/2005/8/layout/bProcess3"/>
    <dgm:cxn modelId="{218943E6-3E63-461B-82B7-EDF3CDCF43D8}" type="presOf" srcId="{D62CA77E-7C0A-458F-9B2E-C4CF8D55A1E3}" destId="{E889E4A3-038A-433C-BAC3-5B2A6338CF77}" srcOrd="0" destOrd="0" presId="urn:microsoft.com/office/officeart/2005/8/layout/bProcess3"/>
    <dgm:cxn modelId="{ECD94EED-109C-4694-9928-C5BAAB0609BB}" srcId="{B5C4D11E-ABB0-4306-A981-F4FC0C39E6CF}" destId="{73BDACB8-45A3-4843-991E-5B218ED19D16}" srcOrd="8" destOrd="0" parTransId="{3FA5B621-7845-42B8-A91B-40E722F35FB4}" sibTransId="{64AF5A5D-D504-4DF1-B45A-27F13C9837D6}"/>
    <dgm:cxn modelId="{B8EA77F2-0B14-4ABE-9023-A87BE89DEB97}" srcId="{B5C4D11E-ABB0-4306-A981-F4FC0C39E6CF}" destId="{D62CA77E-7C0A-458F-9B2E-C4CF8D55A1E3}" srcOrd="7" destOrd="0" parTransId="{3BF2FCB6-66E3-475E-B7D5-70F3C498B4DE}" sibTransId="{523D1294-0FB9-45BC-BE20-B2FFD30254D9}"/>
    <dgm:cxn modelId="{9EE745FA-F83E-4EB5-AB77-59AE973076B1}" type="presOf" srcId="{EF32C4A0-2B48-4B6B-A5AF-BCEE78E021C5}" destId="{18D65385-3321-466C-A69B-45B7E549BA4C}" srcOrd="1" destOrd="0" presId="urn:microsoft.com/office/officeart/2005/8/layout/bProcess3"/>
    <dgm:cxn modelId="{68DB7056-DA28-4B4F-BD4F-B924AF8941D9}" type="presParOf" srcId="{2950B4D1-2F28-49DA-9EB9-FBADA614B2E3}" destId="{2CC429DA-F112-416E-889C-5A46DC6F10E1}" srcOrd="0" destOrd="0" presId="urn:microsoft.com/office/officeart/2005/8/layout/bProcess3"/>
    <dgm:cxn modelId="{45B7285E-C0AE-4509-8DC2-9CDB106C4783}" type="presParOf" srcId="{2950B4D1-2F28-49DA-9EB9-FBADA614B2E3}" destId="{23EC026B-77BC-4056-9F9E-29538CF14C00}" srcOrd="1" destOrd="0" presId="urn:microsoft.com/office/officeart/2005/8/layout/bProcess3"/>
    <dgm:cxn modelId="{801D0375-217B-4E65-8306-9A2251A547F8}" type="presParOf" srcId="{23EC026B-77BC-4056-9F9E-29538CF14C00}" destId="{78D42D8B-1E14-45E7-8987-CA9242C9015B}" srcOrd="0" destOrd="0" presId="urn:microsoft.com/office/officeart/2005/8/layout/bProcess3"/>
    <dgm:cxn modelId="{A4AAB08C-D9F4-4A20-B589-B84F0A9BCEA9}" type="presParOf" srcId="{2950B4D1-2F28-49DA-9EB9-FBADA614B2E3}" destId="{EFD46432-92E9-4A81-BC5D-14024A34DF76}" srcOrd="2" destOrd="0" presId="urn:microsoft.com/office/officeart/2005/8/layout/bProcess3"/>
    <dgm:cxn modelId="{6F7948D8-17A6-4DE7-9CE7-29D52B250675}" type="presParOf" srcId="{2950B4D1-2F28-49DA-9EB9-FBADA614B2E3}" destId="{A42686E5-26E5-475A-AD0C-A28106775FF6}" srcOrd="3" destOrd="0" presId="urn:microsoft.com/office/officeart/2005/8/layout/bProcess3"/>
    <dgm:cxn modelId="{49D2DFCE-FE00-4148-89B4-43C4D9024B49}" type="presParOf" srcId="{A42686E5-26E5-475A-AD0C-A28106775FF6}" destId="{18D65385-3321-466C-A69B-45B7E549BA4C}" srcOrd="0" destOrd="0" presId="urn:microsoft.com/office/officeart/2005/8/layout/bProcess3"/>
    <dgm:cxn modelId="{FB338A01-AA0C-493F-A595-0C83BE562AD0}" type="presParOf" srcId="{2950B4D1-2F28-49DA-9EB9-FBADA614B2E3}" destId="{722D6F8C-C721-4DB4-8C6A-361C1B548EA1}" srcOrd="4" destOrd="0" presId="urn:microsoft.com/office/officeart/2005/8/layout/bProcess3"/>
    <dgm:cxn modelId="{D8F19BF0-52A5-45FA-A2FD-3C872471A63D}" type="presParOf" srcId="{2950B4D1-2F28-49DA-9EB9-FBADA614B2E3}" destId="{25F85091-785A-408C-8ECF-EA7C4BFC5E6B}" srcOrd="5" destOrd="0" presId="urn:microsoft.com/office/officeart/2005/8/layout/bProcess3"/>
    <dgm:cxn modelId="{D58A3FC4-F3D8-4142-8777-19AA26C23571}" type="presParOf" srcId="{25F85091-785A-408C-8ECF-EA7C4BFC5E6B}" destId="{ED812D84-38DC-4136-B4BE-4ECA7A7045C0}" srcOrd="0" destOrd="0" presId="urn:microsoft.com/office/officeart/2005/8/layout/bProcess3"/>
    <dgm:cxn modelId="{B6E548A1-CA65-481E-B8BA-6E8B2BA3C62F}" type="presParOf" srcId="{2950B4D1-2F28-49DA-9EB9-FBADA614B2E3}" destId="{D6240012-58BE-450B-9A9B-EB9C2F6666CD}" srcOrd="6" destOrd="0" presId="urn:microsoft.com/office/officeart/2005/8/layout/bProcess3"/>
    <dgm:cxn modelId="{8A24F902-1C53-49BB-BED1-43F78EC79CC9}" type="presParOf" srcId="{2950B4D1-2F28-49DA-9EB9-FBADA614B2E3}" destId="{291DA85B-3CB0-4FA5-A039-2583FD0BBCB3}" srcOrd="7" destOrd="0" presId="urn:microsoft.com/office/officeart/2005/8/layout/bProcess3"/>
    <dgm:cxn modelId="{9121C0FA-A95B-4BB5-B25F-6AC702474896}" type="presParOf" srcId="{291DA85B-3CB0-4FA5-A039-2583FD0BBCB3}" destId="{8F756F09-32A8-444A-8F67-CE9E80AB4172}" srcOrd="0" destOrd="0" presId="urn:microsoft.com/office/officeart/2005/8/layout/bProcess3"/>
    <dgm:cxn modelId="{EBFC8C6D-FA63-474B-BBB6-7117609C0820}" type="presParOf" srcId="{2950B4D1-2F28-49DA-9EB9-FBADA614B2E3}" destId="{DEB03BEB-81EB-4FD8-830C-0FC8E242DFBA}" srcOrd="8" destOrd="0" presId="urn:microsoft.com/office/officeart/2005/8/layout/bProcess3"/>
    <dgm:cxn modelId="{5F9670FB-D206-428B-B6BA-38D7046B9DF4}" type="presParOf" srcId="{2950B4D1-2F28-49DA-9EB9-FBADA614B2E3}" destId="{A7E7A291-B897-4613-B861-37C98AE2EA43}" srcOrd="9" destOrd="0" presId="urn:microsoft.com/office/officeart/2005/8/layout/bProcess3"/>
    <dgm:cxn modelId="{E98A0602-ABEA-4EE2-9B75-697296BA00FD}" type="presParOf" srcId="{A7E7A291-B897-4613-B861-37C98AE2EA43}" destId="{77106B1B-3814-4FB3-8B37-476D5D254B48}" srcOrd="0" destOrd="0" presId="urn:microsoft.com/office/officeart/2005/8/layout/bProcess3"/>
    <dgm:cxn modelId="{644BAEDE-6392-4A90-BE0E-618FC673DA5F}" type="presParOf" srcId="{2950B4D1-2F28-49DA-9EB9-FBADA614B2E3}" destId="{05E82A83-B3E1-4319-B4B2-E1ADDDE4F1CD}" srcOrd="10" destOrd="0" presId="urn:microsoft.com/office/officeart/2005/8/layout/bProcess3"/>
    <dgm:cxn modelId="{D0FBC09F-29F3-42FE-81EC-FDDB6E758B52}" type="presParOf" srcId="{2950B4D1-2F28-49DA-9EB9-FBADA614B2E3}" destId="{4B61C668-3876-4167-BA62-19573F50B310}" srcOrd="11" destOrd="0" presId="urn:microsoft.com/office/officeart/2005/8/layout/bProcess3"/>
    <dgm:cxn modelId="{82521884-17BD-41F7-87E7-F61608597B5C}" type="presParOf" srcId="{4B61C668-3876-4167-BA62-19573F50B310}" destId="{B6454026-7905-492A-82D6-E8101FCE22A0}" srcOrd="0" destOrd="0" presId="urn:microsoft.com/office/officeart/2005/8/layout/bProcess3"/>
    <dgm:cxn modelId="{83A8AD74-D8A1-4AE0-82B7-5A764BDC99D5}" type="presParOf" srcId="{2950B4D1-2F28-49DA-9EB9-FBADA614B2E3}" destId="{12F65E5E-6E1E-4B7C-BB9D-49FE8708B6A7}" srcOrd="12" destOrd="0" presId="urn:microsoft.com/office/officeart/2005/8/layout/bProcess3"/>
    <dgm:cxn modelId="{CB925818-070B-4507-8733-60D9F6FFB3C7}" type="presParOf" srcId="{2950B4D1-2F28-49DA-9EB9-FBADA614B2E3}" destId="{F5ECDA76-FA7C-4B6E-A40F-F5E1C1BC5729}" srcOrd="13" destOrd="0" presId="urn:microsoft.com/office/officeart/2005/8/layout/bProcess3"/>
    <dgm:cxn modelId="{90EF1842-4AD1-46C5-8B89-59D9EAC2FE55}" type="presParOf" srcId="{F5ECDA76-FA7C-4B6E-A40F-F5E1C1BC5729}" destId="{7620B2F8-E02F-4D85-A8B9-77CC6FAB356D}" srcOrd="0" destOrd="0" presId="urn:microsoft.com/office/officeart/2005/8/layout/bProcess3"/>
    <dgm:cxn modelId="{2FF46162-149D-4AED-9AF1-656C8E30EC6C}" type="presParOf" srcId="{2950B4D1-2F28-49DA-9EB9-FBADA614B2E3}" destId="{E889E4A3-038A-433C-BAC3-5B2A6338CF77}" srcOrd="14" destOrd="0" presId="urn:microsoft.com/office/officeart/2005/8/layout/bProcess3"/>
    <dgm:cxn modelId="{D1910283-305F-4FA8-A3D5-8236DFBE2733}" type="presParOf" srcId="{2950B4D1-2F28-49DA-9EB9-FBADA614B2E3}" destId="{658A15B9-39C6-41C0-85F0-98B61FD99EE7}" srcOrd="15" destOrd="0" presId="urn:microsoft.com/office/officeart/2005/8/layout/bProcess3"/>
    <dgm:cxn modelId="{B9106087-157E-412D-A2FF-9F4AFB6F1684}" type="presParOf" srcId="{658A15B9-39C6-41C0-85F0-98B61FD99EE7}" destId="{F7B45598-A889-40B9-B874-6D8B21E6C0FB}" srcOrd="0" destOrd="0" presId="urn:microsoft.com/office/officeart/2005/8/layout/bProcess3"/>
    <dgm:cxn modelId="{1A4A953A-F175-4DBE-BA63-013CBDE0EEC5}" type="presParOf" srcId="{2950B4D1-2F28-49DA-9EB9-FBADA614B2E3}" destId="{18F54209-9553-441D-9558-3DA1844C1095}" srcOrd="16" destOrd="0" presId="urn:microsoft.com/office/officeart/2005/8/layout/bProcess3"/>
    <dgm:cxn modelId="{869940F0-E16D-49DC-B9E9-3AE70FFF1008}" type="presParOf" srcId="{2950B4D1-2F28-49DA-9EB9-FBADA614B2E3}" destId="{371B6D35-D0D2-476A-AD75-7F813192B411}" srcOrd="17" destOrd="0" presId="urn:microsoft.com/office/officeart/2005/8/layout/bProcess3"/>
    <dgm:cxn modelId="{DC18B55A-8A5B-4583-A4F2-DE27EA8039D3}" type="presParOf" srcId="{371B6D35-D0D2-476A-AD75-7F813192B411}" destId="{AAB84780-7DB7-44D5-B753-1F8742DED74E}" srcOrd="0" destOrd="0" presId="urn:microsoft.com/office/officeart/2005/8/layout/bProcess3"/>
    <dgm:cxn modelId="{2959136E-35E6-4A07-808B-DD8094BB28AA}" type="presParOf" srcId="{2950B4D1-2F28-49DA-9EB9-FBADA614B2E3}" destId="{53E68F1D-B2E4-492F-960D-2CDAEB08C55B}" srcOrd="18" destOrd="0" presId="urn:microsoft.com/office/officeart/2005/8/layout/bProcess3"/>
    <dgm:cxn modelId="{DF3487A3-613C-4941-9D6F-055A13FA8D22}" type="presParOf" srcId="{2950B4D1-2F28-49DA-9EB9-FBADA614B2E3}" destId="{35316470-79D5-4061-AB80-FD05AFAF8151}" srcOrd="19" destOrd="0" presId="urn:microsoft.com/office/officeart/2005/8/layout/bProcess3"/>
    <dgm:cxn modelId="{6B113AB7-A99D-4196-B77E-0FDA4E607C65}" type="presParOf" srcId="{35316470-79D5-4061-AB80-FD05AFAF8151}" destId="{7B57BB8E-5581-423D-8164-64A00858B1DE}" srcOrd="0" destOrd="0" presId="urn:microsoft.com/office/officeart/2005/8/layout/bProcess3"/>
    <dgm:cxn modelId="{0CC844B3-1900-4219-BB85-A1CAF1DD7465}" type="presParOf" srcId="{2950B4D1-2F28-49DA-9EB9-FBADA614B2E3}" destId="{5B6385B7-DAED-4F60-8F54-7C74B5AE90C5}" srcOrd="20" destOrd="0" presId="urn:microsoft.com/office/officeart/2005/8/layout/bProcess3"/>
    <dgm:cxn modelId="{E9F5D813-F28B-4684-8B98-6102C650804B}" type="presParOf" srcId="{2950B4D1-2F28-49DA-9EB9-FBADA614B2E3}" destId="{15282C18-979D-4A5C-8AF4-FE8A4C0FCDD1}" srcOrd="21" destOrd="0" presId="urn:microsoft.com/office/officeart/2005/8/layout/bProcess3"/>
    <dgm:cxn modelId="{7C814733-9634-4907-B706-197B3C38071F}" type="presParOf" srcId="{15282C18-979D-4A5C-8AF4-FE8A4C0FCDD1}" destId="{E602C409-99FE-4702-B5A6-B6A46C26C97D}" srcOrd="0" destOrd="0" presId="urn:microsoft.com/office/officeart/2005/8/layout/bProcess3"/>
    <dgm:cxn modelId="{BC50CC4B-131F-4AF4-95A3-2B6C462B7147}" type="presParOf" srcId="{2950B4D1-2F28-49DA-9EB9-FBADA614B2E3}" destId="{D8320668-D632-42D7-A875-B5A10D285A1D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62CF-E2F9-4C54-94CC-05CE138FAE80}">
      <dsp:nvSpPr>
        <dsp:cNvPr id="0" name=""/>
        <dsp:cNvSpPr/>
      </dsp:nvSpPr>
      <dsp:spPr>
        <a:xfrm>
          <a:off x="7721" y="0"/>
          <a:ext cx="2307772" cy="1080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Proto</a:t>
          </a:r>
          <a:r>
            <a:rPr lang="nl-BE" sz="2000" kern="1200" dirty="0"/>
            <a:t>-Jesaja</a:t>
          </a:r>
          <a:br>
            <a:rPr lang="nl-BE" sz="2000" kern="1200" dirty="0"/>
          </a:br>
          <a:r>
            <a:rPr lang="nl-BE" sz="2000" kern="1200" dirty="0"/>
            <a:t>(Js1-39,</a:t>
          </a:r>
          <a:br>
            <a:rPr lang="nl-BE" sz="2000" kern="1200" dirty="0"/>
          </a:br>
          <a:r>
            <a:rPr lang="nl-BE" sz="2000" kern="1200" dirty="0"/>
            <a:t>740–690vC)</a:t>
          </a:r>
        </a:p>
      </dsp:txBody>
      <dsp:txXfrm>
        <a:off x="39357" y="31636"/>
        <a:ext cx="2244500" cy="1016848"/>
      </dsp:txXfrm>
    </dsp:sp>
    <dsp:sp modelId="{4FA427EB-CE95-49A6-8ADE-E6593756DE07}">
      <dsp:nvSpPr>
        <dsp:cNvPr id="0" name=""/>
        <dsp:cNvSpPr/>
      </dsp:nvSpPr>
      <dsp:spPr>
        <a:xfrm>
          <a:off x="2546270" y="253896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kern="1200"/>
        </a:p>
      </dsp:txBody>
      <dsp:txXfrm>
        <a:off x="2546270" y="368361"/>
        <a:ext cx="342473" cy="343397"/>
      </dsp:txXfrm>
    </dsp:sp>
    <dsp:sp modelId="{E7C4814A-098E-44B3-B06E-52A455ECF6A2}">
      <dsp:nvSpPr>
        <dsp:cNvPr id="0" name=""/>
        <dsp:cNvSpPr/>
      </dsp:nvSpPr>
      <dsp:spPr>
        <a:xfrm>
          <a:off x="3238601" y="0"/>
          <a:ext cx="2307772" cy="1080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Deutero</a:t>
          </a:r>
          <a:r>
            <a:rPr lang="nl-BE" sz="2000" kern="1200" dirty="0"/>
            <a:t>-Jesaja</a:t>
          </a:r>
          <a:br>
            <a:rPr lang="nl-BE" sz="2000" kern="1200" dirty="0"/>
          </a:br>
          <a:r>
            <a:rPr lang="nl-BE" sz="2000" kern="1200" dirty="0"/>
            <a:t>(Js40-55,</a:t>
          </a:r>
          <a:br>
            <a:rPr lang="nl-BE" sz="2000" kern="1200" dirty="0"/>
          </a:br>
          <a:r>
            <a:rPr lang="nl-BE" sz="2000" kern="1200" dirty="0"/>
            <a:t>kort na 587vC)</a:t>
          </a:r>
        </a:p>
      </dsp:txBody>
      <dsp:txXfrm>
        <a:off x="3270237" y="31636"/>
        <a:ext cx="2244500" cy="1016848"/>
      </dsp:txXfrm>
    </dsp:sp>
    <dsp:sp modelId="{42F3AD49-5A0A-4BF7-9B7A-E2540D450583}">
      <dsp:nvSpPr>
        <dsp:cNvPr id="0" name=""/>
        <dsp:cNvSpPr/>
      </dsp:nvSpPr>
      <dsp:spPr>
        <a:xfrm>
          <a:off x="5777151" y="253896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600" kern="1200"/>
        </a:p>
      </dsp:txBody>
      <dsp:txXfrm>
        <a:off x="5777151" y="368361"/>
        <a:ext cx="342473" cy="343397"/>
      </dsp:txXfrm>
    </dsp:sp>
    <dsp:sp modelId="{80C8815D-3FCB-468C-9B54-AC855ABC900F}">
      <dsp:nvSpPr>
        <dsp:cNvPr id="0" name=""/>
        <dsp:cNvSpPr/>
      </dsp:nvSpPr>
      <dsp:spPr>
        <a:xfrm>
          <a:off x="6469482" y="0"/>
          <a:ext cx="2307772" cy="10801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 err="1"/>
            <a:t>Trito</a:t>
          </a:r>
          <a:r>
            <a:rPr lang="nl-BE" sz="2000" kern="1200" dirty="0"/>
            <a:t>-Jesaja</a:t>
          </a:r>
          <a:br>
            <a:rPr lang="nl-BE" sz="2000" kern="1200" dirty="0"/>
          </a:br>
          <a:r>
            <a:rPr lang="nl-BE" sz="2000" kern="1200" dirty="0"/>
            <a:t>(Js56-66,</a:t>
          </a:r>
          <a:br>
            <a:rPr lang="nl-BE" sz="2000" kern="1200" dirty="0"/>
          </a:br>
          <a:r>
            <a:rPr lang="nl-BE" sz="2000" kern="1200" dirty="0"/>
            <a:t>lang na 587vC)</a:t>
          </a:r>
        </a:p>
      </dsp:txBody>
      <dsp:txXfrm>
        <a:off x="6501118" y="31636"/>
        <a:ext cx="2244500" cy="1016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6C30B-31C6-493C-8533-710E95D0E68F}">
      <dsp:nvSpPr>
        <dsp:cNvPr id="0" name=""/>
        <dsp:cNvSpPr/>
      </dsp:nvSpPr>
      <dsp:spPr>
        <a:xfrm rot="21300000">
          <a:off x="27842" y="2039974"/>
          <a:ext cx="9017322" cy="103261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5F201F-D9E4-48E2-81C8-BA2C516F5566}">
      <dsp:nvSpPr>
        <dsp:cNvPr id="0" name=""/>
        <dsp:cNvSpPr/>
      </dsp:nvSpPr>
      <dsp:spPr>
        <a:xfrm>
          <a:off x="1088760" y="255628"/>
          <a:ext cx="2721902" cy="2045027"/>
        </a:xfrm>
        <a:prstGeom prst="downArrow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1CE478-13BB-4A0B-84C9-817CBE1C0406}">
      <dsp:nvSpPr>
        <dsp:cNvPr id="0" name=""/>
        <dsp:cNvSpPr/>
      </dsp:nvSpPr>
      <dsp:spPr>
        <a:xfrm>
          <a:off x="4808694" y="0"/>
          <a:ext cx="2903362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700" kern="1200" dirty="0"/>
            <a:t>Vloek</a:t>
          </a:r>
          <a:br>
            <a:rPr lang="nl-BE" sz="4700" kern="1200" dirty="0"/>
          </a:br>
          <a:r>
            <a:rPr lang="nl-BE" sz="4700" kern="1200" dirty="0"/>
            <a:t>(Js1-39)</a:t>
          </a:r>
        </a:p>
      </dsp:txBody>
      <dsp:txXfrm>
        <a:off x="4808694" y="0"/>
        <a:ext cx="2903362" cy="2147278"/>
      </dsp:txXfrm>
    </dsp:sp>
    <dsp:sp modelId="{207AFC30-7581-48CA-8ECE-B7C9D9EA8137}">
      <dsp:nvSpPr>
        <dsp:cNvPr id="0" name=""/>
        <dsp:cNvSpPr/>
      </dsp:nvSpPr>
      <dsp:spPr>
        <a:xfrm>
          <a:off x="5262344" y="2811912"/>
          <a:ext cx="2721902" cy="2045027"/>
        </a:xfrm>
        <a:prstGeom prst="upArrow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A13279-D9AE-4194-8383-5F5C3271BD46}">
      <dsp:nvSpPr>
        <dsp:cNvPr id="0" name=""/>
        <dsp:cNvSpPr/>
      </dsp:nvSpPr>
      <dsp:spPr>
        <a:xfrm>
          <a:off x="1360951" y="2965289"/>
          <a:ext cx="2903362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700" kern="1200" dirty="0"/>
            <a:t>Zegen</a:t>
          </a:r>
          <a:br>
            <a:rPr lang="nl-BE" sz="4700" kern="1200" dirty="0"/>
          </a:br>
          <a:r>
            <a:rPr lang="nl-BE" sz="4700" kern="1200" dirty="0"/>
            <a:t>(Js40-66)</a:t>
          </a:r>
        </a:p>
      </dsp:txBody>
      <dsp:txXfrm>
        <a:off x="1360951" y="2965289"/>
        <a:ext cx="2903362" cy="2147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B9706-31DE-4F48-B3F6-0DE4AE9CE3A3}">
      <dsp:nvSpPr>
        <dsp:cNvPr id="0" name=""/>
        <dsp:cNvSpPr/>
      </dsp:nvSpPr>
      <dsp:spPr>
        <a:xfrm>
          <a:off x="1772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Oordeel over Israël (Js1-12)</a:t>
          </a:r>
        </a:p>
      </dsp:txBody>
      <dsp:txXfrm>
        <a:off x="1772" y="0"/>
        <a:ext cx="944735" cy="1533770"/>
      </dsp:txXfrm>
    </dsp:sp>
    <dsp:sp modelId="{8EBEA42F-6384-45CE-AB7E-E19F4301EC17}">
      <dsp:nvSpPr>
        <dsp:cNvPr id="0" name=""/>
        <dsp:cNvSpPr/>
      </dsp:nvSpPr>
      <dsp:spPr>
        <a:xfrm>
          <a:off x="96245" y="1536890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A</a:t>
          </a:r>
          <a:br>
            <a:rPr lang="nl-BE" sz="800" kern="1200" dirty="0"/>
          </a:br>
          <a:r>
            <a:rPr lang="nl-BE" sz="800" kern="1200" dirty="0"/>
            <a:t>Israëls ontrouw (1)</a:t>
          </a:r>
        </a:p>
      </dsp:txBody>
      <dsp:txXfrm>
        <a:off x="108507" y="1549152"/>
        <a:ext cx="731264" cy="394117"/>
      </dsp:txXfrm>
    </dsp:sp>
    <dsp:sp modelId="{E9485755-C72C-4808-833E-C67E366D98B4}">
      <dsp:nvSpPr>
        <dsp:cNvPr id="0" name=""/>
        <dsp:cNvSpPr/>
      </dsp:nvSpPr>
      <dsp:spPr>
        <a:xfrm>
          <a:off x="96245" y="2019938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/>
            <a:t>B</a:t>
          </a:r>
          <a:br>
            <a:rPr lang="nl-BE" sz="800" kern="1200"/>
          </a:br>
          <a:r>
            <a:rPr lang="nl-BE" sz="800" kern="1200"/>
            <a:t>Visioen </a:t>
          </a:r>
          <a:r>
            <a:rPr lang="nl-BE" sz="800" kern="1200" dirty="0"/>
            <a:t>herstel Jeruzalem (2-4)</a:t>
          </a:r>
        </a:p>
      </dsp:txBody>
      <dsp:txXfrm>
        <a:off x="108507" y="2032200"/>
        <a:ext cx="731264" cy="394117"/>
      </dsp:txXfrm>
    </dsp:sp>
    <dsp:sp modelId="{64BF6EA9-6DFC-4118-9BBF-AEB39C010574}">
      <dsp:nvSpPr>
        <dsp:cNvPr id="0" name=""/>
        <dsp:cNvSpPr/>
      </dsp:nvSpPr>
      <dsp:spPr>
        <a:xfrm>
          <a:off x="96245" y="2502986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/>
            <a:t>C</a:t>
          </a:r>
          <a:br>
            <a:rPr lang="nl-BE" sz="800" kern="1200"/>
          </a:br>
          <a:r>
            <a:rPr lang="nl-BE" sz="800" kern="1200"/>
            <a:t>Zesvoudig </a:t>
          </a:r>
          <a:r>
            <a:rPr lang="nl-BE" sz="800" kern="1200" dirty="0"/>
            <a:t>‘wee’ (5)</a:t>
          </a:r>
        </a:p>
      </dsp:txBody>
      <dsp:txXfrm>
        <a:off x="108507" y="2515248"/>
        <a:ext cx="731264" cy="394117"/>
      </dsp:txXfrm>
    </dsp:sp>
    <dsp:sp modelId="{EE95ABD0-0398-4F70-AE48-B04BD179A4E7}">
      <dsp:nvSpPr>
        <dsp:cNvPr id="0" name=""/>
        <dsp:cNvSpPr/>
      </dsp:nvSpPr>
      <dsp:spPr>
        <a:xfrm>
          <a:off x="96245" y="2986034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/>
            <a:t>X</a:t>
          </a:r>
          <a:br>
            <a:rPr lang="nl-BE" sz="800" kern="1200"/>
          </a:br>
          <a:r>
            <a:rPr lang="nl-BE" sz="800" kern="1200"/>
            <a:t>Roeping </a:t>
          </a:r>
          <a:r>
            <a:rPr lang="nl-BE" sz="800" kern="1200" dirty="0"/>
            <a:t>van Jesaja (6)</a:t>
          </a:r>
        </a:p>
      </dsp:txBody>
      <dsp:txXfrm>
        <a:off x="108507" y="2998296"/>
        <a:ext cx="731264" cy="394117"/>
      </dsp:txXfrm>
    </dsp:sp>
    <dsp:sp modelId="{DD835F52-B40E-4E36-80BA-70A6CA7812AF}">
      <dsp:nvSpPr>
        <dsp:cNvPr id="0" name=""/>
        <dsp:cNvSpPr/>
      </dsp:nvSpPr>
      <dsp:spPr>
        <a:xfrm>
          <a:off x="96245" y="3469082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C’</a:t>
          </a:r>
          <a:br>
            <a:rPr lang="nl-BE" sz="800" kern="1200" dirty="0"/>
          </a:br>
          <a:r>
            <a:rPr lang="nl-BE" sz="800" kern="1200" dirty="0"/>
            <a:t>Verwoesting (7)</a:t>
          </a:r>
        </a:p>
      </dsp:txBody>
      <dsp:txXfrm>
        <a:off x="108507" y="3481344"/>
        <a:ext cx="731264" cy="394117"/>
      </dsp:txXfrm>
    </dsp:sp>
    <dsp:sp modelId="{1134E37A-2719-4877-A768-CA4F1B4004FD}">
      <dsp:nvSpPr>
        <dsp:cNvPr id="0" name=""/>
        <dsp:cNvSpPr/>
      </dsp:nvSpPr>
      <dsp:spPr>
        <a:xfrm>
          <a:off x="96245" y="3952129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B’</a:t>
          </a:r>
          <a:br>
            <a:rPr lang="nl-BE" sz="800" kern="1200" dirty="0"/>
          </a:br>
          <a:r>
            <a:rPr lang="nl-BE" sz="800" kern="1200" dirty="0"/>
            <a:t>Visioen herstel Jeruzalem (8-10)</a:t>
          </a:r>
        </a:p>
      </dsp:txBody>
      <dsp:txXfrm>
        <a:off x="108507" y="3964391"/>
        <a:ext cx="731264" cy="394117"/>
      </dsp:txXfrm>
    </dsp:sp>
    <dsp:sp modelId="{36F69358-CCAC-4D78-9151-E11AE9FC1E6C}">
      <dsp:nvSpPr>
        <dsp:cNvPr id="0" name=""/>
        <dsp:cNvSpPr/>
      </dsp:nvSpPr>
      <dsp:spPr>
        <a:xfrm>
          <a:off x="96245" y="4435177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A’</a:t>
          </a:r>
          <a:br>
            <a:rPr lang="nl-BE" sz="800" kern="1200" dirty="0"/>
          </a:br>
          <a:r>
            <a:rPr lang="nl-BE" sz="800" kern="1200" dirty="0"/>
            <a:t>Israëls herstel (11-12)</a:t>
          </a:r>
        </a:p>
      </dsp:txBody>
      <dsp:txXfrm>
        <a:off x="108507" y="4447439"/>
        <a:ext cx="731264" cy="394117"/>
      </dsp:txXfrm>
    </dsp:sp>
    <dsp:sp modelId="{9F9E068E-5D96-488A-A43E-243C5D09B4C6}">
      <dsp:nvSpPr>
        <dsp:cNvPr id="0" name=""/>
        <dsp:cNvSpPr/>
      </dsp:nvSpPr>
      <dsp:spPr>
        <a:xfrm>
          <a:off x="1017363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Tien lasten over volken (Js13-23)</a:t>
          </a:r>
        </a:p>
      </dsp:txBody>
      <dsp:txXfrm>
        <a:off x="1017363" y="0"/>
        <a:ext cx="944735" cy="1533770"/>
      </dsp:txXfrm>
    </dsp:sp>
    <dsp:sp modelId="{D000AD30-5568-42AC-B336-7997D9685E3C}">
      <dsp:nvSpPr>
        <dsp:cNvPr id="0" name=""/>
        <dsp:cNvSpPr/>
      </dsp:nvSpPr>
      <dsp:spPr>
        <a:xfrm>
          <a:off x="1111836" y="1535268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Babel (13-14a)</a:t>
          </a:r>
          <a:endParaRPr lang="nl-BE" sz="700" kern="1200" dirty="0">
            <a:latin typeface="Georgia"/>
            <a:ea typeface="+mn-ea"/>
            <a:cs typeface="+mn-cs"/>
          </a:endParaRPr>
        </a:p>
      </dsp:txBody>
      <dsp:txXfrm>
        <a:off x="1121341" y="1544773"/>
        <a:ext cx="736778" cy="305518"/>
      </dsp:txXfrm>
    </dsp:sp>
    <dsp:sp modelId="{DA79A591-9FE4-4787-8A2E-C2E8EEA65E98}">
      <dsp:nvSpPr>
        <dsp:cNvPr id="0" name=""/>
        <dsp:cNvSpPr/>
      </dsp:nvSpPr>
      <dsp:spPr>
        <a:xfrm>
          <a:off x="1111836" y="1909723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Filistea (14b)</a:t>
          </a:r>
          <a:endParaRPr lang="nl-BE" sz="700" kern="1200" dirty="0">
            <a:latin typeface="Georgia"/>
            <a:ea typeface="+mn-ea"/>
            <a:cs typeface="+mn-cs"/>
          </a:endParaRPr>
        </a:p>
      </dsp:txBody>
      <dsp:txXfrm>
        <a:off x="1121341" y="1919228"/>
        <a:ext cx="736778" cy="305518"/>
      </dsp:txXfrm>
    </dsp:sp>
    <dsp:sp modelId="{87E39361-3FF7-4165-991A-E36073CA62D1}">
      <dsp:nvSpPr>
        <dsp:cNvPr id="0" name=""/>
        <dsp:cNvSpPr/>
      </dsp:nvSpPr>
      <dsp:spPr>
        <a:xfrm>
          <a:off x="1111836" y="2284179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Moab (15-16)</a:t>
          </a:r>
          <a:endParaRPr lang="nl-BE" sz="700" kern="1200" dirty="0">
            <a:latin typeface="Georgia"/>
            <a:ea typeface="+mn-ea"/>
            <a:cs typeface="+mn-cs"/>
          </a:endParaRPr>
        </a:p>
      </dsp:txBody>
      <dsp:txXfrm>
        <a:off x="1121341" y="2293684"/>
        <a:ext cx="736778" cy="305518"/>
      </dsp:txXfrm>
    </dsp:sp>
    <dsp:sp modelId="{A29B628F-84CF-4BEE-A83C-04F0DD72ED6C}">
      <dsp:nvSpPr>
        <dsp:cNvPr id="0" name=""/>
        <dsp:cNvSpPr/>
      </dsp:nvSpPr>
      <dsp:spPr>
        <a:xfrm>
          <a:off x="1111836" y="2658635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Damascus</a:t>
          </a:r>
          <a:r>
            <a:rPr lang="nl-BE" sz="700" kern="1200"/>
            <a:t> (17)</a:t>
          </a:r>
          <a:endParaRPr lang="nl-BE" sz="700" kern="1200" dirty="0"/>
        </a:p>
      </dsp:txBody>
      <dsp:txXfrm>
        <a:off x="1121341" y="2668140"/>
        <a:ext cx="736778" cy="305518"/>
      </dsp:txXfrm>
    </dsp:sp>
    <dsp:sp modelId="{07D7321A-4B0C-45AC-B4D0-C31CCF042588}">
      <dsp:nvSpPr>
        <dsp:cNvPr id="0" name=""/>
        <dsp:cNvSpPr/>
      </dsp:nvSpPr>
      <dsp:spPr>
        <a:xfrm>
          <a:off x="1111836" y="3033090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‘Wee’ (18)</a:t>
          </a:r>
        </a:p>
      </dsp:txBody>
      <dsp:txXfrm>
        <a:off x="1121341" y="3042595"/>
        <a:ext cx="736778" cy="305518"/>
      </dsp:txXfrm>
    </dsp:sp>
    <dsp:sp modelId="{9C69B695-D5EB-4C5E-AB83-18DEA9DB272C}">
      <dsp:nvSpPr>
        <dsp:cNvPr id="0" name=""/>
        <dsp:cNvSpPr/>
      </dsp:nvSpPr>
      <dsp:spPr>
        <a:xfrm>
          <a:off x="1111836" y="3407546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Egypte (19-20)</a:t>
          </a:r>
        </a:p>
      </dsp:txBody>
      <dsp:txXfrm>
        <a:off x="1121341" y="3417051"/>
        <a:ext cx="736778" cy="305518"/>
      </dsp:txXfrm>
    </dsp:sp>
    <dsp:sp modelId="{9D4AFC62-41A3-4938-B361-BAD0C5F5585C}">
      <dsp:nvSpPr>
        <dsp:cNvPr id="0" name=""/>
        <dsp:cNvSpPr/>
      </dsp:nvSpPr>
      <dsp:spPr>
        <a:xfrm>
          <a:off x="1111836" y="3782002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/>
            <a:t>Arabië, Edom, </a:t>
          </a:r>
          <a:r>
            <a:rPr lang="nl-BE" sz="700" kern="1200">
              <a:latin typeface="Georgia"/>
              <a:ea typeface="+mn-ea"/>
              <a:cs typeface="+mn-cs"/>
            </a:rPr>
            <a:t>wildernis</a:t>
          </a:r>
          <a:r>
            <a:rPr lang="nl-BE" sz="700" kern="1200"/>
            <a:t> (</a:t>
          </a:r>
          <a:r>
            <a:rPr lang="nl-BE" sz="700" kern="1200">
              <a:latin typeface="Georgia"/>
              <a:ea typeface="+mn-ea"/>
              <a:cs typeface="+mn-cs"/>
            </a:rPr>
            <a:t>21</a:t>
          </a:r>
          <a:r>
            <a:rPr lang="nl-BE" sz="700" kern="1200"/>
            <a:t>)</a:t>
          </a:r>
          <a:endParaRPr lang="nl-BE" sz="700" kern="1200" dirty="0"/>
        </a:p>
      </dsp:txBody>
      <dsp:txXfrm>
        <a:off x="1121341" y="3791507"/>
        <a:ext cx="736778" cy="305518"/>
      </dsp:txXfrm>
    </dsp:sp>
    <dsp:sp modelId="{CE1C438A-DB7D-40B8-9207-C98BC0FCA968}">
      <dsp:nvSpPr>
        <dsp:cNvPr id="0" name=""/>
        <dsp:cNvSpPr/>
      </dsp:nvSpPr>
      <dsp:spPr>
        <a:xfrm>
          <a:off x="1111836" y="4156457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Jeruzalem (22)</a:t>
          </a:r>
        </a:p>
      </dsp:txBody>
      <dsp:txXfrm>
        <a:off x="1121341" y="4165962"/>
        <a:ext cx="736778" cy="305518"/>
      </dsp:txXfrm>
    </dsp:sp>
    <dsp:sp modelId="{FA6CF0BC-90EB-4F17-A4B0-CB653681CC12}">
      <dsp:nvSpPr>
        <dsp:cNvPr id="0" name=""/>
        <dsp:cNvSpPr/>
      </dsp:nvSpPr>
      <dsp:spPr>
        <a:xfrm>
          <a:off x="1111836" y="4530913"/>
          <a:ext cx="755788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700" kern="1200">
              <a:latin typeface="Georgia"/>
              <a:ea typeface="+mn-ea"/>
              <a:cs typeface="+mn-cs"/>
            </a:rPr>
            <a:t>Tyrus</a:t>
          </a:r>
          <a:r>
            <a:rPr lang="nl-BE" sz="700" kern="1200"/>
            <a:t> (23)</a:t>
          </a:r>
          <a:endParaRPr lang="nl-BE" sz="700" kern="1200" dirty="0"/>
        </a:p>
      </dsp:txBody>
      <dsp:txXfrm>
        <a:off x="1121341" y="4540418"/>
        <a:ext cx="736778" cy="305518"/>
      </dsp:txXfrm>
    </dsp:sp>
    <dsp:sp modelId="{EC2A00BE-4F08-49B7-AFDE-F424202706E5}">
      <dsp:nvSpPr>
        <dsp:cNvPr id="0" name=""/>
        <dsp:cNvSpPr/>
      </dsp:nvSpPr>
      <dsp:spPr>
        <a:xfrm>
          <a:off x="2032954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Kleine Apocalyps (Js24-27)</a:t>
          </a:r>
        </a:p>
      </dsp:txBody>
      <dsp:txXfrm>
        <a:off x="2032954" y="0"/>
        <a:ext cx="944735" cy="1533770"/>
      </dsp:txXfrm>
    </dsp:sp>
    <dsp:sp modelId="{E94AE4F9-C5E0-4AD9-916E-0336D80FCB53}">
      <dsp:nvSpPr>
        <dsp:cNvPr id="0" name=""/>
        <dsp:cNvSpPr/>
      </dsp:nvSpPr>
      <dsp:spPr>
        <a:xfrm>
          <a:off x="2127427" y="1535268"/>
          <a:ext cx="755788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Tijd van oordeel (24)</a:t>
          </a:r>
        </a:p>
      </dsp:txBody>
      <dsp:txXfrm>
        <a:off x="2149563" y="1557404"/>
        <a:ext cx="711516" cy="1497237"/>
      </dsp:txXfrm>
    </dsp:sp>
    <dsp:sp modelId="{F4242972-D0AC-434A-B7E3-28F880FB30ED}">
      <dsp:nvSpPr>
        <dsp:cNvPr id="0" name=""/>
        <dsp:cNvSpPr/>
      </dsp:nvSpPr>
      <dsp:spPr>
        <a:xfrm>
          <a:off x="2127427" y="3313932"/>
          <a:ext cx="755788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Tijd van herstel (25-27)</a:t>
          </a:r>
        </a:p>
      </dsp:txBody>
      <dsp:txXfrm>
        <a:off x="2149563" y="3336068"/>
        <a:ext cx="711516" cy="1497237"/>
      </dsp:txXfrm>
    </dsp:sp>
    <dsp:sp modelId="{5E40ABCB-B661-45D2-A9D7-CFEA4EC94001}">
      <dsp:nvSpPr>
        <dsp:cNvPr id="0" name=""/>
        <dsp:cNvSpPr/>
      </dsp:nvSpPr>
      <dsp:spPr>
        <a:xfrm>
          <a:off x="3048545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6x ‘wee’</a:t>
          </a:r>
          <a:br>
            <a:rPr lang="nl-BE" sz="1300" kern="1200" dirty="0"/>
          </a:br>
          <a:r>
            <a:rPr lang="nl-BE" sz="1300" kern="1200" dirty="0"/>
            <a:t>(Js28-33)</a:t>
          </a:r>
        </a:p>
      </dsp:txBody>
      <dsp:txXfrm>
        <a:off x="3048545" y="0"/>
        <a:ext cx="944735" cy="1533770"/>
      </dsp:txXfrm>
    </dsp:sp>
    <dsp:sp modelId="{DC6428F6-1E19-4408-A469-5C17563E95C2}">
      <dsp:nvSpPr>
        <dsp:cNvPr id="0" name=""/>
        <dsp:cNvSpPr/>
      </dsp:nvSpPr>
      <dsp:spPr>
        <a:xfrm>
          <a:off x="3143018" y="1534737"/>
          <a:ext cx="755788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‘Wee’ Efraïm en </a:t>
          </a:r>
          <a:r>
            <a:rPr lang="nl-BE" sz="800" kern="1200" dirty="0" err="1"/>
            <a:t>Juda</a:t>
          </a:r>
          <a:r>
            <a:rPr lang="nl-BE" sz="800" kern="1200" dirty="0"/>
            <a:t> (28)</a:t>
          </a:r>
        </a:p>
      </dsp:txBody>
      <dsp:txXfrm>
        <a:off x="3160341" y="1552060"/>
        <a:ext cx="721142" cy="556806"/>
      </dsp:txXfrm>
    </dsp:sp>
    <dsp:sp modelId="{37B28E32-BCE1-4B10-B287-2A183E15BCAE}">
      <dsp:nvSpPr>
        <dsp:cNvPr id="0" name=""/>
        <dsp:cNvSpPr/>
      </dsp:nvSpPr>
      <dsp:spPr>
        <a:xfrm>
          <a:off x="3143018" y="2217183"/>
          <a:ext cx="755788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2x ‘Wee’ Jeruzalem (29)</a:t>
          </a:r>
        </a:p>
      </dsp:txBody>
      <dsp:txXfrm>
        <a:off x="3160341" y="2234506"/>
        <a:ext cx="721142" cy="556806"/>
      </dsp:txXfrm>
    </dsp:sp>
    <dsp:sp modelId="{80FE2BEF-B422-40A4-9D8A-2081F8E4D38B}">
      <dsp:nvSpPr>
        <dsp:cNvPr id="0" name=""/>
        <dsp:cNvSpPr/>
      </dsp:nvSpPr>
      <dsp:spPr>
        <a:xfrm>
          <a:off x="3143018" y="2899628"/>
          <a:ext cx="755788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‘Wee’ ongehoorzamen (30)</a:t>
          </a:r>
        </a:p>
      </dsp:txBody>
      <dsp:txXfrm>
        <a:off x="3160341" y="2916951"/>
        <a:ext cx="721142" cy="556806"/>
      </dsp:txXfrm>
    </dsp:sp>
    <dsp:sp modelId="{FC885C75-54F4-4156-A2A0-969E9274D186}">
      <dsp:nvSpPr>
        <dsp:cNvPr id="0" name=""/>
        <dsp:cNvSpPr/>
      </dsp:nvSpPr>
      <dsp:spPr>
        <a:xfrm>
          <a:off x="3143018" y="3582074"/>
          <a:ext cx="755788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‘Wee’ verbond met Egypte (31-32)</a:t>
          </a:r>
        </a:p>
      </dsp:txBody>
      <dsp:txXfrm>
        <a:off x="3160341" y="3599397"/>
        <a:ext cx="721142" cy="556806"/>
      </dsp:txXfrm>
    </dsp:sp>
    <dsp:sp modelId="{2B379708-5F3E-44BD-A0E7-C57A716859CA}">
      <dsp:nvSpPr>
        <dsp:cNvPr id="0" name=""/>
        <dsp:cNvSpPr/>
      </dsp:nvSpPr>
      <dsp:spPr>
        <a:xfrm>
          <a:off x="3143018" y="4264519"/>
          <a:ext cx="755788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‘Wee’ over verwoester (33)</a:t>
          </a:r>
        </a:p>
      </dsp:txBody>
      <dsp:txXfrm>
        <a:off x="3160341" y="4281842"/>
        <a:ext cx="721142" cy="556806"/>
      </dsp:txXfrm>
    </dsp:sp>
    <dsp:sp modelId="{6B30030D-C997-46AB-8102-1CA4116D76BC}">
      <dsp:nvSpPr>
        <dsp:cNvPr id="0" name=""/>
        <dsp:cNvSpPr/>
      </dsp:nvSpPr>
      <dsp:spPr>
        <a:xfrm>
          <a:off x="4064136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Vrederijk (Js34-35)</a:t>
          </a:r>
        </a:p>
      </dsp:txBody>
      <dsp:txXfrm>
        <a:off x="4064136" y="0"/>
        <a:ext cx="944735" cy="1533770"/>
      </dsp:txXfrm>
    </dsp:sp>
    <dsp:sp modelId="{F9D2DE89-8D3F-402F-ABAB-177A5789A95C}">
      <dsp:nvSpPr>
        <dsp:cNvPr id="0" name=""/>
        <dsp:cNvSpPr/>
      </dsp:nvSpPr>
      <dsp:spPr>
        <a:xfrm>
          <a:off x="4158609" y="1535268"/>
          <a:ext cx="755788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Dag van wraak (34)</a:t>
          </a:r>
        </a:p>
      </dsp:txBody>
      <dsp:txXfrm>
        <a:off x="4180745" y="1557404"/>
        <a:ext cx="711516" cy="1497237"/>
      </dsp:txXfrm>
    </dsp:sp>
    <dsp:sp modelId="{13DD8425-69B3-40C6-A55C-615D036B27E3}">
      <dsp:nvSpPr>
        <dsp:cNvPr id="0" name=""/>
        <dsp:cNvSpPr/>
      </dsp:nvSpPr>
      <dsp:spPr>
        <a:xfrm>
          <a:off x="4158609" y="3313932"/>
          <a:ext cx="755788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Dag van zegen (35)</a:t>
          </a:r>
        </a:p>
      </dsp:txBody>
      <dsp:txXfrm>
        <a:off x="4180745" y="3336068"/>
        <a:ext cx="711516" cy="1497237"/>
      </dsp:txXfrm>
    </dsp:sp>
    <dsp:sp modelId="{1566AD06-B125-46DF-BFC3-00F02B977A48}">
      <dsp:nvSpPr>
        <dsp:cNvPr id="0" name=""/>
        <dsp:cNvSpPr/>
      </dsp:nvSpPr>
      <dsp:spPr>
        <a:xfrm>
          <a:off x="5079727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Historiek:</a:t>
          </a:r>
          <a:br>
            <a:rPr lang="nl-BE" sz="1300" kern="1200"/>
          </a:br>
          <a:r>
            <a:rPr lang="nl-BE" sz="1300" kern="1200"/>
            <a:t>Assur </a:t>
          </a:r>
          <a:r>
            <a:rPr lang="nl-BE" sz="1300" kern="1200" dirty="0"/>
            <a:t>en Babel</a:t>
          </a:r>
          <a:br>
            <a:rPr lang="nl-BE" sz="1300" kern="1200" dirty="0"/>
          </a:br>
          <a:r>
            <a:rPr lang="nl-BE" sz="1300" kern="1200" dirty="0"/>
            <a:t>(Js36-39)</a:t>
          </a:r>
        </a:p>
      </dsp:txBody>
      <dsp:txXfrm>
        <a:off x="5079727" y="0"/>
        <a:ext cx="944735" cy="1533770"/>
      </dsp:txXfrm>
    </dsp:sp>
    <dsp:sp modelId="{8835BB44-713F-43BE-8DB9-E4309D4A02F7}">
      <dsp:nvSpPr>
        <dsp:cNvPr id="0" name=""/>
        <dsp:cNvSpPr/>
      </dsp:nvSpPr>
      <dsp:spPr>
        <a:xfrm>
          <a:off x="5174200" y="1533895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Aanval van </a:t>
          </a:r>
          <a:r>
            <a:rPr lang="nl-BE" sz="800" kern="1200" dirty="0" err="1"/>
            <a:t>Assur</a:t>
          </a:r>
          <a:r>
            <a:rPr lang="nl-BE" sz="800" kern="1200" dirty="0"/>
            <a:t> (36)</a:t>
          </a:r>
        </a:p>
      </dsp:txBody>
      <dsp:txXfrm>
        <a:off x="5196014" y="1555709"/>
        <a:ext cx="712160" cy="701164"/>
      </dsp:txXfrm>
    </dsp:sp>
    <dsp:sp modelId="{EE3A3DBA-B7C3-46BD-AC9A-888B1EDE4EE2}">
      <dsp:nvSpPr>
        <dsp:cNvPr id="0" name=""/>
        <dsp:cNvSpPr/>
      </dsp:nvSpPr>
      <dsp:spPr>
        <a:xfrm>
          <a:off x="5174200" y="2393270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Brief van Sanherib (37)</a:t>
          </a:r>
        </a:p>
      </dsp:txBody>
      <dsp:txXfrm>
        <a:off x="5196014" y="2415084"/>
        <a:ext cx="712160" cy="701164"/>
      </dsp:txXfrm>
    </dsp:sp>
    <dsp:sp modelId="{EC40D5D0-0710-4C45-BF88-4C5E207A21CC}">
      <dsp:nvSpPr>
        <dsp:cNvPr id="0" name=""/>
        <dsp:cNvSpPr/>
      </dsp:nvSpPr>
      <dsp:spPr>
        <a:xfrm>
          <a:off x="5174200" y="3252646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Ziekte </a:t>
          </a:r>
          <a:r>
            <a:rPr lang="nl-BE" sz="800" kern="1200" dirty="0" err="1"/>
            <a:t>Hizkia</a:t>
          </a:r>
          <a:r>
            <a:rPr lang="nl-BE" sz="800" kern="1200" dirty="0"/>
            <a:t> (38)</a:t>
          </a:r>
        </a:p>
      </dsp:txBody>
      <dsp:txXfrm>
        <a:off x="5196014" y="3274460"/>
        <a:ext cx="712160" cy="701164"/>
      </dsp:txXfrm>
    </dsp:sp>
    <dsp:sp modelId="{3656A8A8-836E-4BF4-95D9-8BCC80A5A5AF}">
      <dsp:nvSpPr>
        <dsp:cNvPr id="0" name=""/>
        <dsp:cNvSpPr/>
      </dsp:nvSpPr>
      <dsp:spPr>
        <a:xfrm>
          <a:off x="5174200" y="4112022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Brief van </a:t>
          </a:r>
          <a:r>
            <a:rPr lang="nl-BE" sz="800" kern="1200" dirty="0" err="1"/>
            <a:t>Merodach-Baladan</a:t>
          </a:r>
          <a:r>
            <a:rPr lang="nl-BE" sz="800" kern="1200" dirty="0"/>
            <a:t> (39)</a:t>
          </a:r>
        </a:p>
      </dsp:txBody>
      <dsp:txXfrm>
        <a:off x="5196014" y="4133836"/>
        <a:ext cx="712160" cy="701164"/>
      </dsp:txXfrm>
    </dsp:sp>
    <dsp:sp modelId="{EE8491C9-82A2-4243-8D74-FE14E355A1FE}">
      <dsp:nvSpPr>
        <dsp:cNvPr id="0" name=""/>
        <dsp:cNvSpPr/>
      </dsp:nvSpPr>
      <dsp:spPr>
        <a:xfrm>
          <a:off x="6095318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cap="small" baseline="0" dirty="0" err="1"/>
            <a:t>jhwh</a:t>
          </a:r>
          <a:r>
            <a:rPr lang="nl-BE" sz="1300" kern="1200" dirty="0"/>
            <a:t> is bevrijder (Js40-48)</a:t>
          </a:r>
        </a:p>
      </dsp:txBody>
      <dsp:txXfrm>
        <a:off x="6095318" y="0"/>
        <a:ext cx="944735" cy="1533770"/>
      </dsp:txXfrm>
    </dsp:sp>
    <dsp:sp modelId="{7C017CEF-B10E-4EA2-A32C-98689FBB9E66}">
      <dsp:nvSpPr>
        <dsp:cNvPr id="0" name=""/>
        <dsp:cNvSpPr/>
      </dsp:nvSpPr>
      <dsp:spPr>
        <a:xfrm>
          <a:off x="6189791" y="1536890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Gods majesteit (40)</a:t>
          </a:r>
        </a:p>
      </dsp:txBody>
      <dsp:txXfrm>
        <a:off x="6202053" y="1549152"/>
        <a:ext cx="731264" cy="394117"/>
      </dsp:txXfrm>
    </dsp:sp>
    <dsp:sp modelId="{0B488D06-F214-447B-BABF-D07540560997}">
      <dsp:nvSpPr>
        <dsp:cNvPr id="0" name=""/>
        <dsp:cNvSpPr/>
      </dsp:nvSpPr>
      <dsp:spPr>
        <a:xfrm>
          <a:off x="6189791" y="2019938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Uitdaging voor volken (41)</a:t>
          </a:r>
        </a:p>
      </dsp:txBody>
      <dsp:txXfrm>
        <a:off x="6202053" y="2032200"/>
        <a:ext cx="731264" cy="394117"/>
      </dsp:txXfrm>
    </dsp:sp>
    <dsp:sp modelId="{D2766D92-BDD2-4444-84E6-A7CC3023BAF0}">
      <dsp:nvSpPr>
        <dsp:cNvPr id="0" name=""/>
        <dsp:cNvSpPr/>
      </dsp:nvSpPr>
      <dsp:spPr>
        <a:xfrm>
          <a:off x="6189791" y="2502986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Knecht en </a:t>
          </a:r>
          <a:r>
            <a:rPr lang="nl-BE" sz="800" kern="1200" dirty="0" err="1"/>
            <a:t>en</a:t>
          </a:r>
          <a:r>
            <a:rPr lang="nl-BE" sz="800" kern="1200" dirty="0"/>
            <a:t> volk (42)</a:t>
          </a:r>
        </a:p>
      </dsp:txBody>
      <dsp:txXfrm>
        <a:off x="6202053" y="2515248"/>
        <a:ext cx="731264" cy="394117"/>
      </dsp:txXfrm>
    </dsp:sp>
    <dsp:sp modelId="{B2E20106-5310-477E-9090-221AB680C2A6}">
      <dsp:nvSpPr>
        <dsp:cNvPr id="0" name=""/>
        <dsp:cNvSpPr/>
      </dsp:nvSpPr>
      <dsp:spPr>
        <a:xfrm>
          <a:off x="6189791" y="2986034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Herstel van knecht (43)</a:t>
          </a:r>
        </a:p>
      </dsp:txBody>
      <dsp:txXfrm>
        <a:off x="6202053" y="2998296"/>
        <a:ext cx="731264" cy="394117"/>
      </dsp:txXfrm>
    </dsp:sp>
    <dsp:sp modelId="{ED474F4A-5994-485A-9C45-EC839FD013AB}">
      <dsp:nvSpPr>
        <dsp:cNvPr id="0" name=""/>
        <dsp:cNvSpPr/>
      </dsp:nvSpPr>
      <dsp:spPr>
        <a:xfrm>
          <a:off x="6189791" y="3469082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God is God (44-45)</a:t>
          </a:r>
        </a:p>
      </dsp:txBody>
      <dsp:txXfrm>
        <a:off x="6202053" y="3481344"/>
        <a:ext cx="731264" cy="394117"/>
      </dsp:txXfrm>
    </dsp:sp>
    <dsp:sp modelId="{2B6AC9D5-B48C-441C-A0AB-215D2292A1AE}">
      <dsp:nvSpPr>
        <dsp:cNvPr id="0" name=""/>
        <dsp:cNvSpPr/>
      </dsp:nvSpPr>
      <dsp:spPr>
        <a:xfrm>
          <a:off x="6189791" y="3952129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God boven Babel (46-47)</a:t>
          </a:r>
        </a:p>
      </dsp:txBody>
      <dsp:txXfrm>
        <a:off x="6202053" y="3964391"/>
        <a:ext cx="731264" cy="394117"/>
      </dsp:txXfrm>
    </dsp:sp>
    <dsp:sp modelId="{36094AF0-4EE9-485A-9697-DAD82256BD47}">
      <dsp:nvSpPr>
        <dsp:cNvPr id="0" name=""/>
        <dsp:cNvSpPr/>
      </dsp:nvSpPr>
      <dsp:spPr>
        <a:xfrm>
          <a:off x="6189791" y="4435177"/>
          <a:ext cx="755788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Oproep (48)</a:t>
          </a:r>
        </a:p>
      </dsp:txBody>
      <dsp:txXfrm>
        <a:off x="6202053" y="4447439"/>
        <a:ext cx="731264" cy="394117"/>
      </dsp:txXfrm>
    </dsp:sp>
    <dsp:sp modelId="{6D7F9BCA-C7E4-4840-A885-77BC2D60F0EE}">
      <dsp:nvSpPr>
        <dsp:cNvPr id="0" name=""/>
        <dsp:cNvSpPr/>
      </dsp:nvSpPr>
      <dsp:spPr>
        <a:xfrm>
          <a:off x="7110909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De knecht verlost (Js49-57)</a:t>
          </a:r>
        </a:p>
      </dsp:txBody>
      <dsp:txXfrm>
        <a:off x="7110909" y="0"/>
        <a:ext cx="944735" cy="1533770"/>
      </dsp:txXfrm>
    </dsp:sp>
    <dsp:sp modelId="{86151FDC-2D69-49FE-9F14-80CFE6DC709F}">
      <dsp:nvSpPr>
        <dsp:cNvPr id="0" name=""/>
        <dsp:cNvSpPr/>
      </dsp:nvSpPr>
      <dsp:spPr>
        <a:xfrm>
          <a:off x="7205382" y="1533895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Knecht afgewezen (49-50)</a:t>
          </a:r>
        </a:p>
      </dsp:txBody>
      <dsp:txXfrm>
        <a:off x="7227196" y="1555709"/>
        <a:ext cx="712160" cy="701164"/>
      </dsp:txXfrm>
    </dsp:sp>
    <dsp:sp modelId="{183C9C4F-3384-49E4-97A6-9F4EE1C2716E}">
      <dsp:nvSpPr>
        <dsp:cNvPr id="0" name=""/>
        <dsp:cNvSpPr/>
      </dsp:nvSpPr>
      <dsp:spPr>
        <a:xfrm>
          <a:off x="7205382" y="2393270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Overblijfsel verhoogd (51-52)</a:t>
          </a:r>
        </a:p>
      </dsp:txBody>
      <dsp:txXfrm>
        <a:off x="7227196" y="2415084"/>
        <a:ext cx="712160" cy="701164"/>
      </dsp:txXfrm>
    </dsp:sp>
    <dsp:sp modelId="{9F95B865-5B4B-4454-B346-6288821C892C}">
      <dsp:nvSpPr>
        <dsp:cNvPr id="0" name=""/>
        <dsp:cNvSpPr/>
      </dsp:nvSpPr>
      <dsp:spPr>
        <a:xfrm>
          <a:off x="7205382" y="3252646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Knecht verhoogd (53)</a:t>
          </a:r>
        </a:p>
      </dsp:txBody>
      <dsp:txXfrm>
        <a:off x="7227196" y="3274460"/>
        <a:ext cx="712160" cy="701164"/>
      </dsp:txXfrm>
    </dsp:sp>
    <dsp:sp modelId="{64420358-38AF-49DA-AB81-6094C9499887}">
      <dsp:nvSpPr>
        <dsp:cNvPr id="0" name=""/>
        <dsp:cNvSpPr/>
      </dsp:nvSpPr>
      <dsp:spPr>
        <a:xfrm>
          <a:off x="7205382" y="4112022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Knecht redt (54-57)</a:t>
          </a:r>
        </a:p>
      </dsp:txBody>
      <dsp:txXfrm>
        <a:off x="7227196" y="4133836"/>
        <a:ext cx="712160" cy="701164"/>
      </dsp:txXfrm>
    </dsp:sp>
    <dsp:sp modelId="{A99E5883-259F-4449-A4B0-3F414FEFDD38}">
      <dsp:nvSpPr>
        <dsp:cNvPr id="0" name=""/>
        <dsp:cNvSpPr/>
      </dsp:nvSpPr>
      <dsp:spPr>
        <a:xfrm>
          <a:off x="8126500" y="0"/>
          <a:ext cx="944735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Heerlijkheid van Israël (Js58-66)</a:t>
          </a:r>
        </a:p>
      </dsp:txBody>
      <dsp:txXfrm>
        <a:off x="8126500" y="0"/>
        <a:ext cx="944735" cy="1533770"/>
      </dsp:txXfrm>
    </dsp:sp>
    <dsp:sp modelId="{B741BE56-E6DE-4C1B-AD9D-CBEB580608C3}">
      <dsp:nvSpPr>
        <dsp:cNvPr id="0" name=""/>
        <dsp:cNvSpPr/>
      </dsp:nvSpPr>
      <dsp:spPr>
        <a:xfrm>
          <a:off x="8220973" y="1533895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Herstel door </a:t>
          </a:r>
          <a:r>
            <a:rPr lang="nl-BE" sz="800" kern="1200" cap="small" baseline="0" dirty="0" err="1"/>
            <a:t>jhwh</a:t>
          </a:r>
          <a:r>
            <a:rPr lang="nl-BE" sz="800" kern="1200" dirty="0"/>
            <a:t> (58-60)</a:t>
          </a:r>
        </a:p>
      </dsp:txBody>
      <dsp:txXfrm>
        <a:off x="8242787" y="1555709"/>
        <a:ext cx="712160" cy="701164"/>
      </dsp:txXfrm>
    </dsp:sp>
    <dsp:sp modelId="{0AB44042-06D8-4FAA-94AF-820B8A24640A}">
      <dsp:nvSpPr>
        <dsp:cNvPr id="0" name=""/>
        <dsp:cNvSpPr/>
      </dsp:nvSpPr>
      <dsp:spPr>
        <a:xfrm>
          <a:off x="8220973" y="2393270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Komst van Messias (61-62)</a:t>
          </a:r>
        </a:p>
      </dsp:txBody>
      <dsp:txXfrm>
        <a:off x="8242787" y="2415084"/>
        <a:ext cx="712160" cy="701164"/>
      </dsp:txXfrm>
    </dsp:sp>
    <dsp:sp modelId="{E5031BCB-964C-4A4B-9B39-F9021F8C3E5E}">
      <dsp:nvSpPr>
        <dsp:cNvPr id="0" name=""/>
        <dsp:cNvSpPr/>
      </dsp:nvSpPr>
      <dsp:spPr>
        <a:xfrm>
          <a:off x="8220973" y="3252646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Gebed en antwoord (63-65)</a:t>
          </a:r>
        </a:p>
      </dsp:txBody>
      <dsp:txXfrm>
        <a:off x="8242787" y="3274460"/>
        <a:ext cx="712160" cy="701164"/>
      </dsp:txXfrm>
    </dsp:sp>
    <dsp:sp modelId="{D1FAD846-811E-469D-95D1-5169C5046F08}">
      <dsp:nvSpPr>
        <dsp:cNvPr id="0" name=""/>
        <dsp:cNvSpPr/>
      </dsp:nvSpPr>
      <dsp:spPr>
        <a:xfrm>
          <a:off x="8220973" y="4112022"/>
          <a:ext cx="755788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800" kern="1200" dirty="0"/>
            <a:t>Vervulling (66)</a:t>
          </a:r>
        </a:p>
      </dsp:txBody>
      <dsp:txXfrm>
        <a:off x="8242787" y="4133836"/>
        <a:ext cx="712160" cy="701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B9706-31DE-4F48-B3F6-0DE4AE9CE3A3}">
      <dsp:nvSpPr>
        <dsp:cNvPr id="0" name=""/>
        <dsp:cNvSpPr/>
      </dsp:nvSpPr>
      <dsp:spPr>
        <a:xfrm>
          <a:off x="4540" y="0"/>
          <a:ext cx="4368157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Oordeel over Israël</a:t>
          </a:r>
          <a:br>
            <a:rPr lang="nl-BE" sz="2000" kern="1200" dirty="0"/>
          </a:br>
          <a:r>
            <a:rPr lang="nl-BE" sz="2000" kern="1200" dirty="0"/>
            <a:t>(Js1-12)</a:t>
          </a:r>
        </a:p>
      </dsp:txBody>
      <dsp:txXfrm>
        <a:off x="4540" y="0"/>
        <a:ext cx="4368157" cy="1533770"/>
      </dsp:txXfrm>
    </dsp:sp>
    <dsp:sp modelId="{8EBEA42F-6384-45CE-AB7E-E19F4301EC17}">
      <dsp:nvSpPr>
        <dsp:cNvPr id="0" name=""/>
        <dsp:cNvSpPr/>
      </dsp:nvSpPr>
      <dsp:spPr>
        <a:xfrm>
          <a:off x="441356" y="1536890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A</a:t>
          </a:r>
          <a:br>
            <a:rPr lang="nl-BE" sz="1200" kern="1200"/>
          </a:br>
          <a:r>
            <a:rPr lang="nl-BE" sz="1200" kern="1200"/>
            <a:t>Israëls </a:t>
          </a:r>
          <a:r>
            <a:rPr lang="nl-BE" sz="1200" kern="1200" dirty="0"/>
            <a:t>ontrouw (1)</a:t>
          </a:r>
        </a:p>
      </dsp:txBody>
      <dsp:txXfrm>
        <a:off x="453618" y="1549152"/>
        <a:ext cx="3470001" cy="394117"/>
      </dsp:txXfrm>
    </dsp:sp>
    <dsp:sp modelId="{E9485755-C72C-4808-833E-C67E366D98B4}">
      <dsp:nvSpPr>
        <dsp:cNvPr id="0" name=""/>
        <dsp:cNvSpPr/>
      </dsp:nvSpPr>
      <dsp:spPr>
        <a:xfrm>
          <a:off x="441356" y="2019938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B</a:t>
          </a:r>
          <a:br>
            <a:rPr lang="nl-BE" sz="1200" kern="1200"/>
          </a:br>
          <a:r>
            <a:rPr lang="nl-BE" sz="1200" kern="1200"/>
            <a:t>Visioen </a:t>
          </a:r>
          <a:r>
            <a:rPr lang="nl-BE" sz="1200" kern="1200" dirty="0"/>
            <a:t>herstel Jeruzalem (2-4)</a:t>
          </a:r>
        </a:p>
      </dsp:txBody>
      <dsp:txXfrm>
        <a:off x="453618" y="2032200"/>
        <a:ext cx="3470001" cy="394117"/>
      </dsp:txXfrm>
    </dsp:sp>
    <dsp:sp modelId="{64BF6EA9-6DFC-4118-9BBF-AEB39C010574}">
      <dsp:nvSpPr>
        <dsp:cNvPr id="0" name=""/>
        <dsp:cNvSpPr/>
      </dsp:nvSpPr>
      <dsp:spPr>
        <a:xfrm>
          <a:off x="441356" y="2502986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C</a:t>
          </a:r>
          <a:br>
            <a:rPr lang="nl-BE" sz="1200" kern="1200"/>
          </a:br>
          <a:r>
            <a:rPr lang="nl-BE" sz="1200" kern="1200"/>
            <a:t>Zesvoudig </a:t>
          </a:r>
          <a:r>
            <a:rPr lang="nl-BE" sz="1200" kern="1200" dirty="0"/>
            <a:t>‘wee’ (5)</a:t>
          </a:r>
        </a:p>
      </dsp:txBody>
      <dsp:txXfrm>
        <a:off x="453618" y="2515248"/>
        <a:ext cx="3470001" cy="394117"/>
      </dsp:txXfrm>
    </dsp:sp>
    <dsp:sp modelId="{EE95ABD0-0398-4F70-AE48-B04BD179A4E7}">
      <dsp:nvSpPr>
        <dsp:cNvPr id="0" name=""/>
        <dsp:cNvSpPr/>
      </dsp:nvSpPr>
      <dsp:spPr>
        <a:xfrm>
          <a:off x="441356" y="2986034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X</a:t>
          </a:r>
          <a:br>
            <a:rPr lang="nl-BE" sz="1200" kern="1200" dirty="0"/>
          </a:br>
          <a:r>
            <a:rPr lang="nl-BE" sz="1200" kern="1200" dirty="0"/>
            <a:t>Roeping van Jesaja (6)</a:t>
          </a:r>
        </a:p>
      </dsp:txBody>
      <dsp:txXfrm>
        <a:off x="453618" y="2998296"/>
        <a:ext cx="3470001" cy="394117"/>
      </dsp:txXfrm>
    </dsp:sp>
    <dsp:sp modelId="{DD835F52-B40E-4E36-80BA-70A6CA7812AF}">
      <dsp:nvSpPr>
        <dsp:cNvPr id="0" name=""/>
        <dsp:cNvSpPr/>
      </dsp:nvSpPr>
      <dsp:spPr>
        <a:xfrm>
          <a:off x="441356" y="3469082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C’</a:t>
          </a:r>
          <a:br>
            <a:rPr lang="nl-BE" sz="1200" kern="1200"/>
          </a:br>
          <a:r>
            <a:rPr lang="nl-BE" sz="1200" kern="1200"/>
            <a:t>Verwoesting </a:t>
          </a:r>
          <a:r>
            <a:rPr lang="nl-BE" sz="1200" kern="1200" dirty="0"/>
            <a:t>(7)</a:t>
          </a:r>
        </a:p>
      </dsp:txBody>
      <dsp:txXfrm>
        <a:off x="453618" y="3481344"/>
        <a:ext cx="3470001" cy="394117"/>
      </dsp:txXfrm>
    </dsp:sp>
    <dsp:sp modelId="{1134E37A-2719-4877-A768-CA4F1B4004FD}">
      <dsp:nvSpPr>
        <dsp:cNvPr id="0" name=""/>
        <dsp:cNvSpPr/>
      </dsp:nvSpPr>
      <dsp:spPr>
        <a:xfrm>
          <a:off x="441356" y="3952129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B’</a:t>
          </a:r>
          <a:br>
            <a:rPr lang="nl-BE" sz="1200" kern="1200" dirty="0"/>
          </a:br>
          <a:r>
            <a:rPr lang="nl-BE" sz="1200" kern="1200" dirty="0"/>
            <a:t>Visioen herstel Jeruzalem (8-10)</a:t>
          </a:r>
        </a:p>
      </dsp:txBody>
      <dsp:txXfrm>
        <a:off x="453618" y="3964391"/>
        <a:ext cx="3470001" cy="394117"/>
      </dsp:txXfrm>
    </dsp:sp>
    <dsp:sp modelId="{36F69358-CCAC-4D78-9151-E11AE9FC1E6C}">
      <dsp:nvSpPr>
        <dsp:cNvPr id="0" name=""/>
        <dsp:cNvSpPr/>
      </dsp:nvSpPr>
      <dsp:spPr>
        <a:xfrm>
          <a:off x="441356" y="4435177"/>
          <a:ext cx="3494525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A’</a:t>
          </a:r>
          <a:br>
            <a:rPr lang="nl-BE" sz="1200" kern="1200" dirty="0"/>
          </a:br>
          <a:r>
            <a:rPr lang="nl-BE" sz="1200" kern="1200" dirty="0"/>
            <a:t>Israëls herstel (11-12)</a:t>
          </a:r>
        </a:p>
      </dsp:txBody>
      <dsp:txXfrm>
        <a:off x="453618" y="4447439"/>
        <a:ext cx="3470001" cy="394117"/>
      </dsp:txXfrm>
    </dsp:sp>
    <dsp:sp modelId="{9F9E068E-5D96-488A-A43E-243C5D09B4C6}">
      <dsp:nvSpPr>
        <dsp:cNvPr id="0" name=""/>
        <dsp:cNvSpPr/>
      </dsp:nvSpPr>
      <dsp:spPr>
        <a:xfrm>
          <a:off x="4700309" y="0"/>
          <a:ext cx="4368157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Tien lasten over volken</a:t>
          </a:r>
          <a:br>
            <a:rPr lang="nl-BE" sz="2000" kern="1200" dirty="0"/>
          </a:br>
          <a:r>
            <a:rPr lang="nl-BE" sz="2000" kern="1200" dirty="0"/>
            <a:t>(Js13-23)</a:t>
          </a:r>
        </a:p>
      </dsp:txBody>
      <dsp:txXfrm>
        <a:off x="4700309" y="0"/>
        <a:ext cx="4368157" cy="1533770"/>
      </dsp:txXfrm>
    </dsp:sp>
    <dsp:sp modelId="{D000AD30-5568-42AC-B336-7997D9685E3C}">
      <dsp:nvSpPr>
        <dsp:cNvPr id="0" name=""/>
        <dsp:cNvSpPr/>
      </dsp:nvSpPr>
      <dsp:spPr>
        <a:xfrm>
          <a:off x="5137125" y="1535268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Babel (13-14a)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1544773"/>
        <a:ext cx="3475515" cy="305518"/>
      </dsp:txXfrm>
    </dsp:sp>
    <dsp:sp modelId="{DA79A591-9FE4-4787-8A2E-C2E8EEA65E98}">
      <dsp:nvSpPr>
        <dsp:cNvPr id="0" name=""/>
        <dsp:cNvSpPr/>
      </dsp:nvSpPr>
      <dsp:spPr>
        <a:xfrm>
          <a:off x="5137125" y="1909723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Filistea (14b)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1919228"/>
        <a:ext cx="3475515" cy="305518"/>
      </dsp:txXfrm>
    </dsp:sp>
    <dsp:sp modelId="{87E39361-3FF7-4165-991A-E36073CA62D1}">
      <dsp:nvSpPr>
        <dsp:cNvPr id="0" name=""/>
        <dsp:cNvSpPr/>
      </dsp:nvSpPr>
      <dsp:spPr>
        <a:xfrm>
          <a:off x="5137125" y="2284179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Moab (15-16)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2293684"/>
        <a:ext cx="3475515" cy="305518"/>
      </dsp:txXfrm>
    </dsp:sp>
    <dsp:sp modelId="{A29B628F-84CF-4BEE-A83C-04F0DD72ED6C}">
      <dsp:nvSpPr>
        <dsp:cNvPr id="0" name=""/>
        <dsp:cNvSpPr/>
      </dsp:nvSpPr>
      <dsp:spPr>
        <a:xfrm>
          <a:off x="5137125" y="2658635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Damascus (17)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2668140"/>
        <a:ext cx="3475515" cy="305518"/>
      </dsp:txXfrm>
    </dsp:sp>
    <dsp:sp modelId="{07D7321A-4B0C-45AC-B4D0-C31CCF042588}">
      <dsp:nvSpPr>
        <dsp:cNvPr id="0" name=""/>
        <dsp:cNvSpPr/>
      </dsp:nvSpPr>
      <dsp:spPr>
        <a:xfrm>
          <a:off x="5137125" y="3033090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‘Wee’ (18)</a:t>
          </a:r>
        </a:p>
      </dsp:txBody>
      <dsp:txXfrm>
        <a:off x="5146630" y="3042595"/>
        <a:ext cx="3475515" cy="305518"/>
      </dsp:txXfrm>
    </dsp:sp>
    <dsp:sp modelId="{9C69B695-D5EB-4C5E-AB83-18DEA9DB272C}">
      <dsp:nvSpPr>
        <dsp:cNvPr id="0" name=""/>
        <dsp:cNvSpPr/>
      </dsp:nvSpPr>
      <dsp:spPr>
        <a:xfrm>
          <a:off x="5137125" y="3407546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Egypte (19-20)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3417051"/>
        <a:ext cx="3475515" cy="305518"/>
      </dsp:txXfrm>
    </dsp:sp>
    <dsp:sp modelId="{9D4AFC62-41A3-4938-B361-BAD0C5F5585C}">
      <dsp:nvSpPr>
        <dsp:cNvPr id="0" name=""/>
        <dsp:cNvSpPr/>
      </dsp:nvSpPr>
      <dsp:spPr>
        <a:xfrm>
          <a:off x="5137125" y="3782002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Arabië, Edom, wildernis (21)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3791507"/>
        <a:ext cx="3475515" cy="305518"/>
      </dsp:txXfrm>
    </dsp:sp>
    <dsp:sp modelId="{CE1C438A-DB7D-40B8-9207-C98BC0FCA968}">
      <dsp:nvSpPr>
        <dsp:cNvPr id="0" name=""/>
        <dsp:cNvSpPr/>
      </dsp:nvSpPr>
      <dsp:spPr>
        <a:xfrm>
          <a:off x="5137125" y="4156457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Jeruzalem (22)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4165962"/>
        <a:ext cx="3475515" cy="305518"/>
      </dsp:txXfrm>
    </dsp:sp>
    <dsp:sp modelId="{FA6CF0BC-90EB-4F17-A4B0-CB653681CC12}">
      <dsp:nvSpPr>
        <dsp:cNvPr id="0" name=""/>
        <dsp:cNvSpPr/>
      </dsp:nvSpPr>
      <dsp:spPr>
        <a:xfrm>
          <a:off x="5137125" y="4530913"/>
          <a:ext cx="3494525" cy="324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latin typeface="Georgia"/>
              <a:ea typeface="+mn-ea"/>
              <a:cs typeface="+mn-cs"/>
            </a:rPr>
            <a:t>Tyrus (23)</a:t>
          </a:r>
          <a:endParaRPr lang="nl-BE" sz="1300" kern="1200" dirty="0">
            <a:latin typeface="Georgia"/>
            <a:ea typeface="+mn-ea"/>
            <a:cs typeface="+mn-cs"/>
          </a:endParaRPr>
        </a:p>
      </dsp:txBody>
      <dsp:txXfrm>
        <a:off x="5146630" y="4540418"/>
        <a:ext cx="3475515" cy="305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A00BE-4F08-49B7-AFDE-F424202706E5}">
      <dsp:nvSpPr>
        <dsp:cNvPr id="0" name=""/>
        <dsp:cNvSpPr/>
      </dsp:nvSpPr>
      <dsp:spPr>
        <a:xfrm>
          <a:off x="4540" y="0"/>
          <a:ext cx="4368157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Kleine Apocalyps</a:t>
          </a:r>
          <a:br>
            <a:rPr lang="nl-BE" sz="2000" kern="1200" dirty="0"/>
          </a:br>
          <a:r>
            <a:rPr lang="nl-BE" sz="2000" kern="1200" dirty="0"/>
            <a:t>(Js24-27)</a:t>
          </a:r>
        </a:p>
      </dsp:txBody>
      <dsp:txXfrm>
        <a:off x="4540" y="0"/>
        <a:ext cx="4368157" cy="1533770"/>
      </dsp:txXfrm>
    </dsp:sp>
    <dsp:sp modelId="{E94AE4F9-C5E0-4AD9-916E-0336D80FCB53}">
      <dsp:nvSpPr>
        <dsp:cNvPr id="0" name=""/>
        <dsp:cNvSpPr/>
      </dsp:nvSpPr>
      <dsp:spPr>
        <a:xfrm>
          <a:off x="441356" y="1535268"/>
          <a:ext cx="3494525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Tijd van oordeel (24)</a:t>
          </a:r>
        </a:p>
      </dsp:txBody>
      <dsp:txXfrm>
        <a:off x="486505" y="1580417"/>
        <a:ext cx="3404227" cy="1451211"/>
      </dsp:txXfrm>
    </dsp:sp>
    <dsp:sp modelId="{F4242972-D0AC-434A-B7E3-28F880FB30ED}">
      <dsp:nvSpPr>
        <dsp:cNvPr id="0" name=""/>
        <dsp:cNvSpPr/>
      </dsp:nvSpPr>
      <dsp:spPr>
        <a:xfrm>
          <a:off x="441356" y="3313932"/>
          <a:ext cx="3494525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Tijd van herstel (25-27)</a:t>
          </a:r>
        </a:p>
      </dsp:txBody>
      <dsp:txXfrm>
        <a:off x="486505" y="3359081"/>
        <a:ext cx="3404227" cy="1451211"/>
      </dsp:txXfrm>
    </dsp:sp>
    <dsp:sp modelId="{5E40ABCB-B661-45D2-A9D7-CFEA4EC94001}">
      <dsp:nvSpPr>
        <dsp:cNvPr id="0" name=""/>
        <dsp:cNvSpPr/>
      </dsp:nvSpPr>
      <dsp:spPr>
        <a:xfrm>
          <a:off x="4700309" y="0"/>
          <a:ext cx="4368157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6x ‘wee’</a:t>
          </a:r>
          <a:br>
            <a:rPr lang="nl-BE" sz="2000" kern="1200"/>
          </a:br>
          <a:r>
            <a:rPr lang="nl-BE" sz="2000" kern="1200"/>
            <a:t>(Js28-33)</a:t>
          </a:r>
          <a:endParaRPr lang="nl-BE" sz="2000" kern="1200" dirty="0"/>
        </a:p>
      </dsp:txBody>
      <dsp:txXfrm>
        <a:off x="4700309" y="0"/>
        <a:ext cx="4368157" cy="1533770"/>
      </dsp:txXfrm>
    </dsp:sp>
    <dsp:sp modelId="{DC6428F6-1E19-4408-A469-5C17563E95C2}">
      <dsp:nvSpPr>
        <dsp:cNvPr id="0" name=""/>
        <dsp:cNvSpPr/>
      </dsp:nvSpPr>
      <dsp:spPr>
        <a:xfrm>
          <a:off x="5137125" y="1534737"/>
          <a:ext cx="3494525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‘Wee’ Efraïm en </a:t>
          </a:r>
          <a:r>
            <a:rPr lang="nl-BE" sz="1700" kern="1200" dirty="0" err="1"/>
            <a:t>Juda</a:t>
          </a:r>
          <a:r>
            <a:rPr lang="nl-BE" sz="1700" kern="1200" dirty="0"/>
            <a:t> (28)</a:t>
          </a:r>
        </a:p>
      </dsp:txBody>
      <dsp:txXfrm>
        <a:off x="5154448" y="1552060"/>
        <a:ext cx="3459879" cy="556806"/>
      </dsp:txXfrm>
    </dsp:sp>
    <dsp:sp modelId="{37B28E32-BCE1-4B10-B287-2A183E15BCAE}">
      <dsp:nvSpPr>
        <dsp:cNvPr id="0" name=""/>
        <dsp:cNvSpPr/>
      </dsp:nvSpPr>
      <dsp:spPr>
        <a:xfrm>
          <a:off x="5137125" y="2217183"/>
          <a:ext cx="3494525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2x ‘Wee’ Jeruzalem (29)</a:t>
          </a:r>
        </a:p>
      </dsp:txBody>
      <dsp:txXfrm>
        <a:off x="5154448" y="2234506"/>
        <a:ext cx="3459879" cy="556806"/>
      </dsp:txXfrm>
    </dsp:sp>
    <dsp:sp modelId="{80FE2BEF-B422-40A4-9D8A-2081F8E4D38B}">
      <dsp:nvSpPr>
        <dsp:cNvPr id="0" name=""/>
        <dsp:cNvSpPr/>
      </dsp:nvSpPr>
      <dsp:spPr>
        <a:xfrm>
          <a:off x="5137125" y="2899628"/>
          <a:ext cx="3494525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‘Wee’ ongehoorzamen (30)</a:t>
          </a:r>
        </a:p>
      </dsp:txBody>
      <dsp:txXfrm>
        <a:off x="5154448" y="2916951"/>
        <a:ext cx="3459879" cy="556806"/>
      </dsp:txXfrm>
    </dsp:sp>
    <dsp:sp modelId="{FC885C75-54F4-4156-A2A0-969E9274D186}">
      <dsp:nvSpPr>
        <dsp:cNvPr id="0" name=""/>
        <dsp:cNvSpPr/>
      </dsp:nvSpPr>
      <dsp:spPr>
        <a:xfrm>
          <a:off x="5137125" y="3582074"/>
          <a:ext cx="3494525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‘Wee’ verbond met Egypte</a:t>
          </a:r>
          <a:br>
            <a:rPr lang="nl-BE" sz="1700" kern="1200" dirty="0"/>
          </a:br>
          <a:r>
            <a:rPr lang="nl-BE" sz="1700" kern="1200" dirty="0"/>
            <a:t>(31-32)</a:t>
          </a:r>
        </a:p>
      </dsp:txBody>
      <dsp:txXfrm>
        <a:off x="5154448" y="3599397"/>
        <a:ext cx="3459879" cy="556806"/>
      </dsp:txXfrm>
    </dsp:sp>
    <dsp:sp modelId="{2B379708-5F3E-44BD-A0E7-C57A716859CA}">
      <dsp:nvSpPr>
        <dsp:cNvPr id="0" name=""/>
        <dsp:cNvSpPr/>
      </dsp:nvSpPr>
      <dsp:spPr>
        <a:xfrm>
          <a:off x="5137125" y="4264519"/>
          <a:ext cx="3494525" cy="5914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‘Wee’ over verwoester (33)</a:t>
          </a:r>
        </a:p>
      </dsp:txBody>
      <dsp:txXfrm>
        <a:off x="5154448" y="4281842"/>
        <a:ext cx="3459879" cy="556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0030D-C997-46AB-8102-1CA4116D76BC}">
      <dsp:nvSpPr>
        <dsp:cNvPr id="0" name=""/>
        <dsp:cNvSpPr/>
      </dsp:nvSpPr>
      <dsp:spPr>
        <a:xfrm>
          <a:off x="4873" y="0"/>
          <a:ext cx="1710049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Vrederijk (Js34-35)</a:t>
          </a:r>
        </a:p>
      </dsp:txBody>
      <dsp:txXfrm>
        <a:off x="4873" y="0"/>
        <a:ext cx="1710049" cy="1533770"/>
      </dsp:txXfrm>
    </dsp:sp>
    <dsp:sp modelId="{F9D2DE89-8D3F-402F-ABAB-177A5789A95C}">
      <dsp:nvSpPr>
        <dsp:cNvPr id="0" name=""/>
        <dsp:cNvSpPr/>
      </dsp:nvSpPr>
      <dsp:spPr>
        <a:xfrm>
          <a:off x="175878" y="1535268"/>
          <a:ext cx="1368039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Dag van wraak (34)</a:t>
          </a:r>
        </a:p>
      </dsp:txBody>
      <dsp:txXfrm>
        <a:off x="215946" y="1575336"/>
        <a:ext cx="1287903" cy="1461373"/>
      </dsp:txXfrm>
    </dsp:sp>
    <dsp:sp modelId="{13DD8425-69B3-40C6-A55C-615D036B27E3}">
      <dsp:nvSpPr>
        <dsp:cNvPr id="0" name=""/>
        <dsp:cNvSpPr/>
      </dsp:nvSpPr>
      <dsp:spPr>
        <a:xfrm>
          <a:off x="175878" y="3313932"/>
          <a:ext cx="1368039" cy="15415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Dag van zegen (35)</a:t>
          </a:r>
        </a:p>
      </dsp:txBody>
      <dsp:txXfrm>
        <a:off x="215946" y="3354000"/>
        <a:ext cx="1287903" cy="1461373"/>
      </dsp:txXfrm>
    </dsp:sp>
    <dsp:sp modelId="{1566AD06-B125-46DF-BFC3-00F02B977A48}">
      <dsp:nvSpPr>
        <dsp:cNvPr id="0" name=""/>
        <dsp:cNvSpPr/>
      </dsp:nvSpPr>
      <dsp:spPr>
        <a:xfrm>
          <a:off x="1843176" y="0"/>
          <a:ext cx="1710049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Historiek:</a:t>
          </a:r>
          <a:br>
            <a:rPr lang="nl-BE" sz="2000" kern="1200" dirty="0"/>
          </a:br>
          <a:r>
            <a:rPr lang="nl-BE" sz="2000" kern="1200" dirty="0" err="1"/>
            <a:t>Assur</a:t>
          </a:r>
          <a:r>
            <a:rPr lang="nl-BE" sz="2000" kern="1200" dirty="0"/>
            <a:t> en Babel</a:t>
          </a:r>
          <a:br>
            <a:rPr lang="nl-BE" sz="2000" kern="1200" dirty="0"/>
          </a:br>
          <a:r>
            <a:rPr lang="nl-BE" sz="2000" kern="1200" dirty="0"/>
            <a:t>(Js36-39)</a:t>
          </a:r>
        </a:p>
      </dsp:txBody>
      <dsp:txXfrm>
        <a:off x="1843176" y="0"/>
        <a:ext cx="1710049" cy="1533770"/>
      </dsp:txXfrm>
    </dsp:sp>
    <dsp:sp modelId="{8835BB44-713F-43BE-8DB9-E4309D4A02F7}">
      <dsp:nvSpPr>
        <dsp:cNvPr id="0" name=""/>
        <dsp:cNvSpPr/>
      </dsp:nvSpPr>
      <dsp:spPr>
        <a:xfrm>
          <a:off x="2014181" y="1533895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Aanval van </a:t>
          </a:r>
          <a:r>
            <a:rPr lang="nl-BE" sz="1200" kern="1200" dirty="0" err="1"/>
            <a:t>Assur</a:t>
          </a:r>
          <a:r>
            <a:rPr lang="nl-BE" sz="1200" kern="1200" dirty="0"/>
            <a:t> (36)</a:t>
          </a:r>
        </a:p>
      </dsp:txBody>
      <dsp:txXfrm>
        <a:off x="2035995" y="1555709"/>
        <a:ext cx="1324411" cy="701164"/>
      </dsp:txXfrm>
    </dsp:sp>
    <dsp:sp modelId="{EE3A3DBA-B7C3-46BD-AC9A-888B1EDE4EE2}">
      <dsp:nvSpPr>
        <dsp:cNvPr id="0" name=""/>
        <dsp:cNvSpPr/>
      </dsp:nvSpPr>
      <dsp:spPr>
        <a:xfrm>
          <a:off x="2014181" y="2393270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Brief van Sanherib (37)</a:t>
          </a:r>
        </a:p>
      </dsp:txBody>
      <dsp:txXfrm>
        <a:off x="2035995" y="2415084"/>
        <a:ext cx="1324411" cy="701164"/>
      </dsp:txXfrm>
    </dsp:sp>
    <dsp:sp modelId="{EC40D5D0-0710-4C45-BF88-4C5E207A21CC}">
      <dsp:nvSpPr>
        <dsp:cNvPr id="0" name=""/>
        <dsp:cNvSpPr/>
      </dsp:nvSpPr>
      <dsp:spPr>
        <a:xfrm>
          <a:off x="2014181" y="3252646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Ziekte </a:t>
          </a:r>
          <a:r>
            <a:rPr lang="nl-BE" sz="1200" kern="1200" dirty="0" err="1"/>
            <a:t>Hizkia</a:t>
          </a:r>
          <a:r>
            <a:rPr lang="nl-BE" sz="1200" kern="1200" dirty="0"/>
            <a:t> (38)</a:t>
          </a:r>
        </a:p>
      </dsp:txBody>
      <dsp:txXfrm>
        <a:off x="2035995" y="3274460"/>
        <a:ext cx="1324411" cy="701164"/>
      </dsp:txXfrm>
    </dsp:sp>
    <dsp:sp modelId="{3656A8A8-836E-4BF4-95D9-8BCC80A5A5AF}">
      <dsp:nvSpPr>
        <dsp:cNvPr id="0" name=""/>
        <dsp:cNvSpPr/>
      </dsp:nvSpPr>
      <dsp:spPr>
        <a:xfrm>
          <a:off x="2014181" y="4112022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Brief van </a:t>
          </a:r>
          <a:r>
            <a:rPr lang="nl-BE" sz="1200" kern="1200" dirty="0" err="1"/>
            <a:t>Merodach-Baladan</a:t>
          </a:r>
          <a:r>
            <a:rPr lang="nl-BE" sz="1200" kern="1200" dirty="0"/>
            <a:t> (39)</a:t>
          </a:r>
        </a:p>
      </dsp:txBody>
      <dsp:txXfrm>
        <a:off x="2035995" y="4133836"/>
        <a:ext cx="1324411" cy="701164"/>
      </dsp:txXfrm>
    </dsp:sp>
    <dsp:sp modelId="{EE8491C9-82A2-4243-8D74-FE14E355A1FE}">
      <dsp:nvSpPr>
        <dsp:cNvPr id="0" name=""/>
        <dsp:cNvSpPr/>
      </dsp:nvSpPr>
      <dsp:spPr>
        <a:xfrm>
          <a:off x="3681479" y="0"/>
          <a:ext cx="1710049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cap="small" baseline="0" dirty="0" err="1"/>
            <a:t>jhwh</a:t>
          </a:r>
          <a:r>
            <a:rPr lang="nl-BE" sz="2000" kern="1200" dirty="0"/>
            <a:t> is bevrijder (Js40-48)</a:t>
          </a:r>
        </a:p>
      </dsp:txBody>
      <dsp:txXfrm>
        <a:off x="3681479" y="0"/>
        <a:ext cx="1710049" cy="1533770"/>
      </dsp:txXfrm>
    </dsp:sp>
    <dsp:sp modelId="{7C017CEF-B10E-4EA2-A32C-98689FBB9E66}">
      <dsp:nvSpPr>
        <dsp:cNvPr id="0" name=""/>
        <dsp:cNvSpPr/>
      </dsp:nvSpPr>
      <dsp:spPr>
        <a:xfrm>
          <a:off x="3852484" y="1536890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Gods majesteit (40)</a:t>
          </a:r>
        </a:p>
      </dsp:txBody>
      <dsp:txXfrm>
        <a:off x="3864746" y="1549152"/>
        <a:ext cx="1343515" cy="394117"/>
      </dsp:txXfrm>
    </dsp:sp>
    <dsp:sp modelId="{0B488D06-F214-447B-BABF-D07540560997}">
      <dsp:nvSpPr>
        <dsp:cNvPr id="0" name=""/>
        <dsp:cNvSpPr/>
      </dsp:nvSpPr>
      <dsp:spPr>
        <a:xfrm>
          <a:off x="3852484" y="2019938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Uitdaging voor volken (41)</a:t>
          </a:r>
        </a:p>
      </dsp:txBody>
      <dsp:txXfrm>
        <a:off x="3864746" y="2032200"/>
        <a:ext cx="1343515" cy="394117"/>
      </dsp:txXfrm>
    </dsp:sp>
    <dsp:sp modelId="{D2766D92-BDD2-4444-84E6-A7CC3023BAF0}">
      <dsp:nvSpPr>
        <dsp:cNvPr id="0" name=""/>
        <dsp:cNvSpPr/>
      </dsp:nvSpPr>
      <dsp:spPr>
        <a:xfrm>
          <a:off x="3852484" y="2502986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Knecht en </a:t>
          </a:r>
          <a:r>
            <a:rPr lang="nl-BE" sz="1200" kern="1200" dirty="0" err="1"/>
            <a:t>en</a:t>
          </a:r>
          <a:r>
            <a:rPr lang="nl-BE" sz="1200" kern="1200" dirty="0"/>
            <a:t> volk (42)</a:t>
          </a:r>
        </a:p>
      </dsp:txBody>
      <dsp:txXfrm>
        <a:off x="3864746" y="2515248"/>
        <a:ext cx="1343515" cy="394117"/>
      </dsp:txXfrm>
    </dsp:sp>
    <dsp:sp modelId="{B2E20106-5310-477E-9090-221AB680C2A6}">
      <dsp:nvSpPr>
        <dsp:cNvPr id="0" name=""/>
        <dsp:cNvSpPr/>
      </dsp:nvSpPr>
      <dsp:spPr>
        <a:xfrm>
          <a:off x="3852484" y="2986034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Herstel van knecht (43)</a:t>
          </a:r>
        </a:p>
      </dsp:txBody>
      <dsp:txXfrm>
        <a:off x="3864746" y="2998296"/>
        <a:ext cx="1343515" cy="394117"/>
      </dsp:txXfrm>
    </dsp:sp>
    <dsp:sp modelId="{ED474F4A-5994-485A-9C45-EC839FD013AB}">
      <dsp:nvSpPr>
        <dsp:cNvPr id="0" name=""/>
        <dsp:cNvSpPr/>
      </dsp:nvSpPr>
      <dsp:spPr>
        <a:xfrm>
          <a:off x="3852484" y="3469082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God is God</a:t>
          </a:r>
          <a:br>
            <a:rPr lang="nl-BE" sz="1200" kern="1200" dirty="0"/>
          </a:br>
          <a:r>
            <a:rPr lang="nl-BE" sz="1200" kern="1200" dirty="0"/>
            <a:t>(44-45)</a:t>
          </a:r>
        </a:p>
      </dsp:txBody>
      <dsp:txXfrm>
        <a:off x="3864746" y="3481344"/>
        <a:ext cx="1343515" cy="394117"/>
      </dsp:txXfrm>
    </dsp:sp>
    <dsp:sp modelId="{2B6AC9D5-B48C-441C-A0AB-215D2292A1AE}">
      <dsp:nvSpPr>
        <dsp:cNvPr id="0" name=""/>
        <dsp:cNvSpPr/>
      </dsp:nvSpPr>
      <dsp:spPr>
        <a:xfrm>
          <a:off x="3852484" y="3952129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God boven Babel (46-47)</a:t>
          </a:r>
        </a:p>
      </dsp:txBody>
      <dsp:txXfrm>
        <a:off x="3864746" y="3964391"/>
        <a:ext cx="1343515" cy="394117"/>
      </dsp:txXfrm>
    </dsp:sp>
    <dsp:sp modelId="{36094AF0-4EE9-485A-9697-DAD82256BD47}">
      <dsp:nvSpPr>
        <dsp:cNvPr id="0" name=""/>
        <dsp:cNvSpPr/>
      </dsp:nvSpPr>
      <dsp:spPr>
        <a:xfrm>
          <a:off x="3852484" y="4435177"/>
          <a:ext cx="1368039" cy="418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Oproep (48)</a:t>
          </a:r>
        </a:p>
      </dsp:txBody>
      <dsp:txXfrm>
        <a:off x="3864746" y="4447439"/>
        <a:ext cx="1343515" cy="394117"/>
      </dsp:txXfrm>
    </dsp:sp>
    <dsp:sp modelId="{6D7F9BCA-C7E4-4840-A885-77BC2D60F0EE}">
      <dsp:nvSpPr>
        <dsp:cNvPr id="0" name=""/>
        <dsp:cNvSpPr/>
      </dsp:nvSpPr>
      <dsp:spPr>
        <a:xfrm>
          <a:off x="5519782" y="0"/>
          <a:ext cx="1710049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De knecht verlost</a:t>
          </a:r>
          <a:br>
            <a:rPr lang="nl-BE" sz="2000" kern="1200" dirty="0"/>
          </a:br>
          <a:r>
            <a:rPr lang="nl-BE" sz="2000" kern="1200" dirty="0"/>
            <a:t>(Js49-57)</a:t>
          </a:r>
        </a:p>
      </dsp:txBody>
      <dsp:txXfrm>
        <a:off x="5519782" y="0"/>
        <a:ext cx="1710049" cy="1533770"/>
      </dsp:txXfrm>
    </dsp:sp>
    <dsp:sp modelId="{86151FDC-2D69-49FE-9F14-80CFE6DC709F}">
      <dsp:nvSpPr>
        <dsp:cNvPr id="0" name=""/>
        <dsp:cNvSpPr/>
      </dsp:nvSpPr>
      <dsp:spPr>
        <a:xfrm>
          <a:off x="5690787" y="1533895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Knecht afgewezen</a:t>
          </a:r>
          <a:br>
            <a:rPr lang="nl-BE" sz="1200" kern="1200" dirty="0"/>
          </a:br>
          <a:r>
            <a:rPr lang="nl-BE" sz="1200" kern="1200" dirty="0"/>
            <a:t>(49-50)</a:t>
          </a:r>
        </a:p>
      </dsp:txBody>
      <dsp:txXfrm>
        <a:off x="5712601" y="1555709"/>
        <a:ext cx="1324411" cy="701164"/>
      </dsp:txXfrm>
    </dsp:sp>
    <dsp:sp modelId="{183C9C4F-3384-49E4-97A6-9F4EE1C2716E}">
      <dsp:nvSpPr>
        <dsp:cNvPr id="0" name=""/>
        <dsp:cNvSpPr/>
      </dsp:nvSpPr>
      <dsp:spPr>
        <a:xfrm>
          <a:off x="5690787" y="2393270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Overblijfsel verhoogd</a:t>
          </a:r>
          <a:br>
            <a:rPr lang="nl-BE" sz="1200" kern="1200" dirty="0"/>
          </a:br>
          <a:r>
            <a:rPr lang="nl-BE" sz="1200" kern="1200" dirty="0"/>
            <a:t>(51-52)</a:t>
          </a:r>
        </a:p>
      </dsp:txBody>
      <dsp:txXfrm>
        <a:off x="5712601" y="2415084"/>
        <a:ext cx="1324411" cy="701164"/>
      </dsp:txXfrm>
    </dsp:sp>
    <dsp:sp modelId="{9F95B865-5B4B-4454-B346-6288821C892C}">
      <dsp:nvSpPr>
        <dsp:cNvPr id="0" name=""/>
        <dsp:cNvSpPr/>
      </dsp:nvSpPr>
      <dsp:spPr>
        <a:xfrm>
          <a:off x="5690787" y="3252646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Knecht verhoogd (53)</a:t>
          </a:r>
        </a:p>
      </dsp:txBody>
      <dsp:txXfrm>
        <a:off x="5712601" y="3274460"/>
        <a:ext cx="1324411" cy="701164"/>
      </dsp:txXfrm>
    </dsp:sp>
    <dsp:sp modelId="{64420358-38AF-49DA-AB81-6094C9499887}">
      <dsp:nvSpPr>
        <dsp:cNvPr id="0" name=""/>
        <dsp:cNvSpPr/>
      </dsp:nvSpPr>
      <dsp:spPr>
        <a:xfrm>
          <a:off x="5690787" y="4112022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Knecht redt</a:t>
          </a:r>
          <a:br>
            <a:rPr lang="nl-BE" sz="1200" kern="1200" dirty="0"/>
          </a:br>
          <a:r>
            <a:rPr lang="nl-BE" sz="1200" kern="1200" dirty="0"/>
            <a:t>(54-57)</a:t>
          </a:r>
        </a:p>
      </dsp:txBody>
      <dsp:txXfrm>
        <a:off x="5712601" y="4133836"/>
        <a:ext cx="1324411" cy="701164"/>
      </dsp:txXfrm>
    </dsp:sp>
    <dsp:sp modelId="{A99E5883-259F-4449-A4B0-3F414FEFDD38}">
      <dsp:nvSpPr>
        <dsp:cNvPr id="0" name=""/>
        <dsp:cNvSpPr/>
      </dsp:nvSpPr>
      <dsp:spPr>
        <a:xfrm>
          <a:off x="7358085" y="0"/>
          <a:ext cx="1710049" cy="511256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Heerlijkheid van Israël (Js58-66)</a:t>
          </a:r>
        </a:p>
      </dsp:txBody>
      <dsp:txXfrm>
        <a:off x="7358085" y="0"/>
        <a:ext cx="1710049" cy="1533770"/>
      </dsp:txXfrm>
    </dsp:sp>
    <dsp:sp modelId="{B741BE56-E6DE-4C1B-AD9D-CBEB580608C3}">
      <dsp:nvSpPr>
        <dsp:cNvPr id="0" name=""/>
        <dsp:cNvSpPr/>
      </dsp:nvSpPr>
      <dsp:spPr>
        <a:xfrm>
          <a:off x="7529090" y="1533895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Herstel door </a:t>
          </a:r>
          <a:r>
            <a:rPr lang="nl-BE" sz="1200" kern="1200" cap="small" baseline="0" dirty="0" err="1"/>
            <a:t>jhwh</a:t>
          </a:r>
          <a:br>
            <a:rPr lang="nl-BE" sz="1200" kern="1200" cap="small" baseline="0" dirty="0"/>
          </a:br>
          <a:r>
            <a:rPr lang="nl-BE" sz="1200" kern="1200" dirty="0"/>
            <a:t>(58-60)</a:t>
          </a:r>
        </a:p>
      </dsp:txBody>
      <dsp:txXfrm>
        <a:off x="7550904" y="1555709"/>
        <a:ext cx="1324411" cy="701164"/>
      </dsp:txXfrm>
    </dsp:sp>
    <dsp:sp modelId="{0AB44042-06D8-4FAA-94AF-820B8A24640A}">
      <dsp:nvSpPr>
        <dsp:cNvPr id="0" name=""/>
        <dsp:cNvSpPr/>
      </dsp:nvSpPr>
      <dsp:spPr>
        <a:xfrm>
          <a:off x="7529090" y="2393270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Komst van Messias</a:t>
          </a:r>
          <a:br>
            <a:rPr lang="nl-BE" sz="1200" kern="1200" dirty="0"/>
          </a:br>
          <a:r>
            <a:rPr lang="nl-BE" sz="1200" kern="1200" dirty="0"/>
            <a:t>(61-62)</a:t>
          </a:r>
        </a:p>
      </dsp:txBody>
      <dsp:txXfrm>
        <a:off x="7550904" y="2415084"/>
        <a:ext cx="1324411" cy="701164"/>
      </dsp:txXfrm>
    </dsp:sp>
    <dsp:sp modelId="{E5031BCB-964C-4A4B-9B39-F9021F8C3E5E}">
      <dsp:nvSpPr>
        <dsp:cNvPr id="0" name=""/>
        <dsp:cNvSpPr/>
      </dsp:nvSpPr>
      <dsp:spPr>
        <a:xfrm>
          <a:off x="7529090" y="3252646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Gebed en antwoord</a:t>
          </a:r>
          <a:br>
            <a:rPr lang="nl-BE" sz="1200" kern="1200" dirty="0"/>
          </a:br>
          <a:r>
            <a:rPr lang="nl-BE" sz="1200" kern="1200" dirty="0"/>
            <a:t>(63-65)</a:t>
          </a:r>
        </a:p>
      </dsp:txBody>
      <dsp:txXfrm>
        <a:off x="7550904" y="3274460"/>
        <a:ext cx="1324411" cy="701164"/>
      </dsp:txXfrm>
    </dsp:sp>
    <dsp:sp modelId="{D1FAD846-811E-469D-95D1-5169C5046F08}">
      <dsp:nvSpPr>
        <dsp:cNvPr id="0" name=""/>
        <dsp:cNvSpPr/>
      </dsp:nvSpPr>
      <dsp:spPr>
        <a:xfrm>
          <a:off x="7529090" y="4112022"/>
          <a:ext cx="1368039" cy="7447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Vervulling (66)</a:t>
          </a:r>
        </a:p>
      </dsp:txBody>
      <dsp:txXfrm>
        <a:off x="7550904" y="4133836"/>
        <a:ext cx="1324411" cy="701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C026B-77BC-4056-9F9E-29538CF14C00}">
      <dsp:nvSpPr>
        <dsp:cNvPr id="0" name=""/>
        <dsp:cNvSpPr/>
      </dsp:nvSpPr>
      <dsp:spPr>
        <a:xfrm>
          <a:off x="1784289" y="436752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4216" y="480628"/>
        <a:ext cx="18444" cy="3688"/>
      </dsp:txXfrm>
    </dsp:sp>
    <dsp:sp modelId="{2CC429DA-F112-416E-889C-5A46DC6F10E1}">
      <dsp:nvSpPr>
        <dsp:cNvPr id="0" name=""/>
        <dsp:cNvSpPr/>
      </dsp:nvSpPr>
      <dsp:spPr>
        <a:xfrm>
          <a:off x="182177" y="1299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</a:t>
          </a:r>
          <a:br>
            <a:rPr lang="nl-BE" sz="1500" kern="1200" dirty="0"/>
          </a:br>
          <a:r>
            <a:rPr lang="nl-BE" sz="1500" kern="1200" dirty="0"/>
            <a:t>Falen van de mens (53:1)</a:t>
          </a:r>
        </a:p>
      </dsp:txBody>
      <dsp:txXfrm>
        <a:off x="182177" y="1299"/>
        <a:ext cx="1603911" cy="962346"/>
      </dsp:txXfrm>
    </dsp:sp>
    <dsp:sp modelId="{A42686E5-26E5-475A-AD0C-A28106775FF6}">
      <dsp:nvSpPr>
        <dsp:cNvPr id="0" name=""/>
        <dsp:cNvSpPr/>
      </dsp:nvSpPr>
      <dsp:spPr>
        <a:xfrm>
          <a:off x="3757100" y="436752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917027" y="480628"/>
        <a:ext cx="18444" cy="3688"/>
      </dsp:txXfrm>
    </dsp:sp>
    <dsp:sp modelId="{EFD46432-92E9-4A81-BC5D-14024A34DF76}">
      <dsp:nvSpPr>
        <dsp:cNvPr id="0" name=""/>
        <dsp:cNvSpPr/>
      </dsp:nvSpPr>
      <dsp:spPr>
        <a:xfrm>
          <a:off x="2154988" y="1299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B</a:t>
          </a:r>
          <a:br>
            <a:rPr lang="nl-BE" sz="1500" kern="1200" dirty="0"/>
          </a:br>
          <a:r>
            <a:rPr lang="nl-BE" sz="1500" kern="1200" dirty="0"/>
            <a:t>Spruit en vrucht (53:2)</a:t>
          </a:r>
        </a:p>
      </dsp:txBody>
      <dsp:txXfrm>
        <a:off x="2154988" y="1299"/>
        <a:ext cx="1603911" cy="962346"/>
      </dsp:txXfrm>
    </dsp:sp>
    <dsp:sp modelId="{25F85091-785A-408C-8ECF-EA7C4BFC5E6B}">
      <dsp:nvSpPr>
        <dsp:cNvPr id="0" name=""/>
        <dsp:cNvSpPr/>
      </dsp:nvSpPr>
      <dsp:spPr>
        <a:xfrm>
          <a:off x="5729911" y="436752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889838" y="480628"/>
        <a:ext cx="18444" cy="3688"/>
      </dsp:txXfrm>
    </dsp:sp>
    <dsp:sp modelId="{722D6F8C-C721-4DB4-8C6A-361C1B548EA1}">
      <dsp:nvSpPr>
        <dsp:cNvPr id="0" name=""/>
        <dsp:cNvSpPr/>
      </dsp:nvSpPr>
      <dsp:spPr>
        <a:xfrm>
          <a:off x="4127799" y="1299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C</a:t>
          </a:r>
          <a:br>
            <a:rPr lang="nl-BE" sz="1500" kern="1200" dirty="0"/>
          </a:br>
          <a:r>
            <a:rPr lang="nl-BE" sz="1500" kern="1200" dirty="0"/>
            <a:t>Lijden (53:3)</a:t>
          </a:r>
        </a:p>
      </dsp:txBody>
      <dsp:txXfrm>
        <a:off x="4127799" y="1299"/>
        <a:ext cx="1603911" cy="962346"/>
      </dsp:txXfrm>
    </dsp:sp>
    <dsp:sp modelId="{291DA85B-3CB0-4FA5-A039-2583FD0BBCB3}">
      <dsp:nvSpPr>
        <dsp:cNvPr id="0" name=""/>
        <dsp:cNvSpPr/>
      </dsp:nvSpPr>
      <dsp:spPr>
        <a:xfrm>
          <a:off x="984133" y="961845"/>
          <a:ext cx="5918433" cy="338299"/>
        </a:xfrm>
        <a:custGeom>
          <a:avLst/>
          <a:gdLst/>
          <a:ahLst/>
          <a:cxnLst/>
          <a:rect l="0" t="0" r="0" b="0"/>
          <a:pathLst>
            <a:path>
              <a:moveTo>
                <a:pt x="5918433" y="0"/>
              </a:moveTo>
              <a:lnTo>
                <a:pt x="5918433" y="186249"/>
              </a:lnTo>
              <a:lnTo>
                <a:pt x="0" y="186249"/>
              </a:lnTo>
              <a:lnTo>
                <a:pt x="0" y="33829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795102" y="1129151"/>
        <a:ext cx="296495" cy="3688"/>
      </dsp:txXfrm>
    </dsp:sp>
    <dsp:sp modelId="{D6240012-58BE-450B-9A9B-EB9C2F6666CD}">
      <dsp:nvSpPr>
        <dsp:cNvPr id="0" name=""/>
        <dsp:cNvSpPr/>
      </dsp:nvSpPr>
      <dsp:spPr>
        <a:xfrm>
          <a:off x="6100610" y="1299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</a:t>
          </a:r>
          <a:br>
            <a:rPr lang="nl-BE" sz="1500" kern="1200" dirty="0"/>
          </a:br>
          <a:r>
            <a:rPr lang="nl-BE" sz="1500" kern="1200" dirty="0"/>
            <a:t>Schuld (53:4)</a:t>
          </a:r>
        </a:p>
      </dsp:txBody>
      <dsp:txXfrm>
        <a:off x="6100610" y="1299"/>
        <a:ext cx="1603911" cy="962346"/>
      </dsp:txXfrm>
    </dsp:sp>
    <dsp:sp modelId="{A7E7A291-B897-4613-B861-37C98AE2EA43}">
      <dsp:nvSpPr>
        <dsp:cNvPr id="0" name=""/>
        <dsp:cNvSpPr/>
      </dsp:nvSpPr>
      <dsp:spPr>
        <a:xfrm>
          <a:off x="1784289" y="1767999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4216" y="1811874"/>
        <a:ext cx="18444" cy="3688"/>
      </dsp:txXfrm>
    </dsp:sp>
    <dsp:sp modelId="{DEB03BEB-81EB-4FD8-830C-0FC8E242DFBA}">
      <dsp:nvSpPr>
        <dsp:cNvPr id="0" name=""/>
        <dsp:cNvSpPr/>
      </dsp:nvSpPr>
      <dsp:spPr>
        <a:xfrm>
          <a:off x="182177" y="1332545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E</a:t>
          </a:r>
          <a:br>
            <a:rPr lang="nl-BE" sz="1500" kern="1200" dirty="0"/>
          </a:br>
          <a:r>
            <a:rPr lang="nl-BE" sz="1500" kern="1200" dirty="0"/>
            <a:t>Oordeel (53:5)</a:t>
          </a:r>
        </a:p>
      </dsp:txBody>
      <dsp:txXfrm>
        <a:off x="182177" y="1332545"/>
        <a:ext cx="1603911" cy="962346"/>
      </dsp:txXfrm>
    </dsp:sp>
    <dsp:sp modelId="{4B61C668-3876-4167-BA62-19573F50B310}">
      <dsp:nvSpPr>
        <dsp:cNvPr id="0" name=""/>
        <dsp:cNvSpPr/>
      </dsp:nvSpPr>
      <dsp:spPr>
        <a:xfrm>
          <a:off x="3757100" y="1767999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917027" y="1811874"/>
        <a:ext cx="18444" cy="3688"/>
      </dsp:txXfrm>
    </dsp:sp>
    <dsp:sp modelId="{05E82A83-B3E1-4319-B4B2-E1ADDDE4F1CD}">
      <dsp:nvSpPr>
        <dsp:cNvPr id="0" name=""/>
        <dsp:cNvSpPr/>
      </dsp:nvSpPr>
      <dsp:spPr>
        <a:xfrm>
          <a:off x="2154988" y="1332545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F</a:t>
          </a:r>
          <a:br>
            <a:rPr lang="nl-BE" sz="1500" kern="1200" dirty="0"/>
          </a:br>
          <a:r>
            <a:rPr lang="nl-BE" sz="1500" kern="1200" dirty="0"/>
            <a:t>Lam (53:6)</a:t>
          </a:r>
        </a:p>
      </dsp:txBody>
      <dsp:txXfrm>
        <a:off x="2154988" y="1332545"/>
        <a:ext cx="1603911" cy="962346"/>
      </dsp:txXfrm>
    </dsp:sp>
    <dsp:sp modelId="{F5ECDA76-FA7C-4B6E-A40F-F5E1C1BC5729}">
      <dsp:nvSpPr>
        <dsp:cNvPr id="0" name=""/>
        <dsp:cNvSpPr/>
      </dsp:nvSpPr>
      <dsp:spPr>
        <a:xfrm>
          <a:off x="5729911" y="1767999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889838" y="1811874"/>
        <a:ext cx="18444" cy="3688"/>
      </dsp:txXfrm>
    </dsp:sp>
    <dsp:sp modelId="{12F65E5E-6E1E-4B7C-BB9D-49FE8708B6A7}">
      <dsp:nvSpPr>
        <dsp:cNvPr id="0" name=""/>
        <dsp:cNvSpPr/>
      </dsp:nvSpPr>
      <dsp:spPr>
        <a:xfrm>
          <a:off x="4127799" y="1332545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F’</a:t>
          </a:r>
          <a:br>
            <a:rPr lang="nl-BE" sz="1500" kern="1200" dirty="0"/>
          </a:br>
          <a:r>
            <a:rPr lang="nl-BE" sz="1500" kern="1200" dirty="0"/>
            <a:t>Lam (53:7)</a:t>
          </a:r>
        </a:p>
      </dsp:txBody>
      <dsp:txXfrm>
        <a:off x="4127799" y="1332545"/>
        <a:ext cx="1603911" cy="962346"/>
      </dsp:txXfrm>
    </dsp:sp>
    <dsp:sp modelId="{658A15B9-39C6-41C0-85F0-98B61FD99EE7}">
      <dsp:nvSpPr>
        <dsp:cNvPr id="0" name=""/>
        <dsp:cNvSpPr/>
      </dsp:nvSpPr>
      <dsp:spPr>
        <a:xfrm>
          <a:off x="984133" y="2293092"/>
          <a:ext cx="5918433" cy="338299"/>
        </a:xfrm>
        <a:custGeom>
          <a:avLst/>
          <a:gdLst/>
          <a:ahLst/>
          <a:cxnLst/>
          <a:rect l="0" t="0" r="0" b="0"/>
          <a:pathLst>
            <a:path>
              <a:moveTo>
                <a:pt x="5918433" y="0"/>
              </a:moveTo>
              <a:lnTo>
                <a:pt x="5918433" y="186249"/>
              </a:lnTo>
              <a:lnTo>
                <a:pt x="0" y="186249"/>
              </a:lnTo>
              <a:lnTo>
                <a:pt x="0" y="33829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795102" y="2460397"/>
        <a:ext cx="296495" cy="3688"/>
      </dsp:txXfrm>
    </dsp:sp>
    <dsp:sp modelId="{E889E4A3-038A-433C-BAC3-5B2A6338CF77}">
      <dsp:nvSpPr>
        <dsp:cNvPr id="0" name=""/>
        <dsp:cNvSpPr/>
      </dsp:nvSpPr>
      <dsp:spPr>
        <a:xfrm>
          <a:off x="6100610" y="1332545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E’</a:t>
          </a:r>
          <a:br>
            <a:rPr lang="nl-BE" sz="1500" kern="1200" dirty="0"/>
          </a:br>
          <a:r>
            <a:rPr lang="nl-BE" sz="1500" kern="1200" dirty="0"/>
            <a:t>Oordeel (53:8)</a:t>
          </a:r>
        </a:p>
      </dsp:txBody>
      <dsp:txXfrm>
        <a:off x="6100610" y="1332545"/>
        <a:ext cx="1603911" cy="962346"/>
      </dsp:txXfrm>
    </dsp:sp>
    <dsp:sp modelId="{371B6D35-D0D2-476A-AD75-7F813192B411}">
      <dsp:nvSpPr>
        <dsp:cNvPr id="0" name=""/>
        <dsp:cNvSpPr/>
      </dsp:nvSpPr>
      <dsp:spPr>
        <a:xfrm>
          <a:off x="1784289" y="3099245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4216" y="3143120"/>
        <a:ext cx="18444" cy="3688"/>
      </dsp:txXfrm>
    </dsp:sp>
    <dsp:sp modelId="{18F54209-9553-441D-9558-3DA1844C1095}">
      <dsp:nvSpPr>
        <dsp:cNvPr id="0" name=""/>
        <dsp:cNvSpPr/>
      </dsp:nvSpPr>
      <dsp:spPr>
        <a:xfrm>
          <a:off x="182177" y="2663792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D’</a:t>
          </a:r>
          <a:br>
            <a:rPr lang="nl-BE" sz="1500" kern="1200" dirty="0"/>
          </a:br>
          <a:r>
            <a:rPr lang="nl-BE" sz="1500" kern="1200" dirty="0"/>
            <a:t>Onschuld (53:9)</a:t>
          </a:r>
        </a:p>
      </dsp:txBody>
      <dsp:txXfrm>
        <a:off x="182177" y="2663792"/>
        <a:ext cx="1603911" cy="962346"/>
      </dsp:txXfrm>
    </dsp:sp>
    <dsp:sp modelId="{35316470-79D5-4061-AB80-FD05AFAF8151}">
      <dsp:nvSpPr>
        <dsp:cNvPr id="0" name=""/>
        <dsp:cNvSpPr/>
      </dsp:nvSpPr>
      <dsp:spPr>
        <a:xfrm>
          <a:off x="3757100" y="3099245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917027" y="3143120"/>
        <a:ext cx="18444" cy="3688"/>
      </dsp:txXfrm>
    </dsp:sp>
    <dsp:sp modelId="{53E68F1D-B2E4-492F-960D-2CDAEB08C55B}">
      <dsp:nvSpPr>
        <dsp:cNvPr id="0" name=""/>
        <dsp:cNvSpPr/>
      </dsp:nvSpPr>
      <dsp:spPr>
        <a:xfrm>
          <a:off x="2154988" y="2663792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C’</a:t>
          </a:r>
          <a:br>
            <a:rPr lang="nl-BE" sz="1500" kern="1200" dirty="0"/>
          </a:br>
          <a:r>
            <a:rPr lang="nl-BE" sz="1500" kern="1200" dirty="0"/>
            <a:t>Lijden (53:10)</a:t>
          </a:r>
        </a:p>
      </dsp:txBody>
      <dsp:txXfrm>
        <a:off x="2154988" y="2663792"/>
        <a:ext cx="1603911" cy="962346"/>
      </dsp:txXfrm>
    </dsp:sp>
    <dsp:sp modelId="{15282C18-979D-4A5C-8AF4-FE8A4C0FCDD1}">
      <dsp:nvSpPr>
        <dsp:cNvPr id="0" name=""/>
        <dsp:cNvSpPr/>
      </dsp:nvSpPr>
      <dsp:spPr>
        <a:xfrm>
          <a:off x="5729911" y="3099245"/>
          <a:ext cx="338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29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889838" y="3143120"/>
        <a:ext cx="18444" cy="3688"/>
      </dsp:txXfrm>
    </dsp:sp>
    <dsp:sp modelId="{5B6385B7-DAED-4F60-8F54-7C74B5AE90C5}">
      <dsp:nvSpPr>
        <dsp:cNvPr id="0" name=""/>
        <dsp:cNvSpPr/>
      </dsp:nvSpPr>
      <dsp:spPr>
        <a:xfrm>
          <a:off x="4127799" y="2663792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B’</a:t>
          </a:r>
          <a:br>
            <a:rPr lang="nl-BE" sz="1500" kern="1200" dirty="0"/>
          </a:br>
          <a:r>
            <a:rPr lang="nl-BE" sz="1500" kern="1200" dirty="0"/>
            <a:t>Vrucht (53:11)</a:t>
          </a:r>
        </a:p>
      </dsp:txBody>
      <dsp:txXfrm>
        <a:off x="4127799" y="2663792"/>
        <a:ext cx="1603911" cy="962346"/>
      </dsp:txXfrm>
    </dsp:sp>
    <dsp:sp modelId="{D8320668-D632-42D7-A875-B5A10D285A1D}">
      <dsp:nvSpPr>
        <dsp:cNvPr id="0" name=""/>
        <dsp:cNvSpPr/>
      </dsp:nvSpPr>
      <dsp:spPr>
        <a:xfrm>
          <a:off x="6100610" y="2663792"/>
          <a:ext cx="1603911" cy="962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A’</a:t>
          </a:r>
          <a:br>
            <a:rPr lang="nl-BE" sz="1500" kern="1200" dirty="0"/>
          </a:br>
          <a:r>
            <a:rPr lang="nl-BE" sz="1500" kern="1200" dirty="0"/>
            <a:t>Overwinning van de knecht (53:12)</a:t>
          </a:r>
        </a:p>
      </dsp:txBody>
      <dsp:txXfrm>
        <a:off x="6100610" y="2663792"/>
        <a:ext cx="1603911" cy="96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57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7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72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36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39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73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702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98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4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Jesaja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13304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71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21990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38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Chiasme in Jesaja 53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03873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31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2"/>
            <a:ext cx="9144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345332"/>
            <a:ext cx="8686800" cy="889000"/>
          </a:xfrm>
        </p:spPr>
        <p:txBody>
          <a:bodyPr/>
          <a:lstStyle/>
          <a:p>
            <a:r>
              <a:rPr lang="nl-BE" dirty="0"/>
              <a:t>Jesaja (red.), </a:t>
            </a:r>
            <a:r>
              <a:rPr lang="nl-BE" i="1" dirty="0" err="1"/>
              <a:t>Jesja‘jāh</a:t>
            </a:r>
            <a:r>
              <a:rPr lang="nl-BE" dirty="0"/>
              <a:t> ±600vC</a:t>
            </a:r>
          </a:p>
        </p:txBody>
      </p:sp>
    </p:spTree>
    <p:extLst>
      <p:ext uri="{BB962C8B-B14F-4D97-AF65-F5344CB8AC3E}">
        <p14:creationId xmlns:p14="http://schemas.microsoft.com/office/powerpoint/2010/main" val="262122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45006322"/>
              </p:ext>
            </p:extLst>
          </p:nvPr>
        </p:nvGraphicFramePr>
        <p:xfrm>
          <a:off x="179512" y="2209428"/>
          <a:ext cx="87849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3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236"/>
            <a:ext cx="9142413" cy="52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6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10431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804730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57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24"/>
            <a:ext cx="9143999" cy="59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7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343918"/>
              </p:ext>
            </p:extLst>
          </p:nvPr>
        </p:nvGraphicFramePr>
        <p:xfrm>
          <a:off x="35496" y="55324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68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7" cy="583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168</TotalTime>
  <Words>808</Words>
  <Application>Microsoft Office PowerPoint</Application>
  <PresentationFormat>Diavoorstelling (16:10)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2013 - 2022 Thema</vt:lpstr>
      <vt:lpstr>Jesaja</vt:lpstr>
      <vt:lpstr>Jesaja (red.), Jesja‘jāh ±600vC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Chiasme in Jesaja 53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71</cp:revision>
  <dcterms:created xsi:type="dcterms:W3CDTF">2019-09-04T13:46:42Z</dcterms:created>
  <dcterms:modified xsi:type="dcterms:W3CDTF">2025-10-13T12:36:20Z</dcterms:modified>
</cp:coreProperties>
</file>